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3"/>
  </p:notesMasterIdLst>
  <p:handoutMasterIdLst>
    <p:handoutMasterId r:id="rId14"/>
  </p:handoutMasterIdLst>
  <p:sldIdLst>
    <p:sldId id="256" r:id="rId5"/>
    <p:sldId id="258" r:id="rId6"/>
    <p:sldId id="264" r:id="rId7"/>
    <p:sldId id="260" r:id="rId8"/>
    <p:sldId id="262" r:id="rId9"/>
    <p:sldId id="259" r:id="rId10"/>
    <p:sldId id="261" r:id="rId11"/>
    <p:sldId id="263"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A9D4DB"/>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E44D49-D206-4C8E-9438-2B69769B5291}" v="167" dt="2026-02-10T20:58:26.766"/>
  </p1510:revLst>
</p1510:revInfo>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65500" autoAdjust="0"/>
  </p:normalViewPr>
  <p:slideViewPr>
    <p:cSldViewPr snapToGrid="0">
      <p:cViewPr varScale="1">
        <p:scale>
          <a:sx n="71" d="100"/>
          <a:sy n="71" d="100"/>
        </p:scale>
        <p:origin x="2504" y="4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ser, Sarah (NIH/NIDDK) [C]" userId="5948119f-c5d9-48e9-8aa6-94cb38d6e1ac" providerId="ADAL" clId="{C2BA43EB-EED9-4AF5-BE47-4E87D22A5C0D}"/>
    <pc:docChg chg="modSld modNotesMaster modHandout">
      <pc:chgData name="Neser, Sarah (NIH/NIDDK) [C]" userId="5948119f-c5d9-48e9-8aa6-94cb38d6e1ac" providerId="ADAL" clId="{C2BA43EB-EED9-4AF5-BE47-4E87D22A5C0D}" dt="2026-02-10T20:58:30.390" v="2885" actId="962"/>
      <pc:docMkLst>
        <pc:docMk/>
      </pc:docMkLst>
      <pc:sldChg chg="modSp mod modTransition modMedia modNotesTx">
        <pc:chgData name="Neser, Sarah (NIH/NIDDK) [C]" userId="5948119f-c5d9-48e9-8aa6-94cb38d6e1ac" providerId="ADAL" clId="{C2BA43EB-EED9-4AF5-BE47-4E87D22A5C0D}" dt="2026-02-10T20:57:02.852" v="2861" actId="962"/>
        <pc:sldMkLst>
          <pc:docMk/>
          <pc:sldMk cId="3958412736" sldId="256"/>
        </pc:sldMkLst>
        <pc:picChg chg="mod">
          <ac:chgData name="Neser, Sarah (NIH/NIDDK) [C]" userId="5948119f-c5d9-48e9-8aa6-94cb38d6e1ac" providerId="ADAL" clId="{C2BA43EB-EED9-4AF5-BE47-4E87D22A5C0D}" dt="2026-02-10T20:57:02.852" v="2861" actId="962"/>
          <ac:picMkLst>
            <pc:docMk/>
            <pc:sldMk cId="3958412736" sldId="256"/>
            <ac:picMk id="6" creationId="{9DFC16AD-9CA7-1E37-C018-05913FB1E42F}"/>
          </ac:picMkLst>
        </pc:picChg>
      </pc:sldChg>
      <pc:sldChg chg="modSp mod modTransition modMedia">
        <pc:chgData name="Neser, Sarah (NIH/NIDDK) [C]" userId="5948119f-c5d9-48e9-8aa6-94cb38d6e1ac" providerId="ADAL" clId="{C2BA43EB-EED9-4AF5-BE47-4E87D22A5C0D}" dt="2026-02-10T20:57:09.140" v="2864" actId="962"/>
        <pc:sldMkLst>
          <pc:docMk/>
          <pc:sldMk cId="2887238717" sldId="258"/>
        </pc:sldMkLst>
        <pc:spChg chg="mod">
          <ac:chgData name="Neser, Sarah (NIH/NIDDK) [C]" userId="5948119f-c5d9-48e9-8aa6-94cb38d6e1ac" providerId="ADAL" clId="{C2BA43EB-EED9-4AF5-BE47-4E87D22A5C0D}" dt="2026-02-10T20:57:06.929" v="2863" actId="962"/>
          <ac:spMkLst>
            <pc:docMk/>
            <pc:sldMk cId="2887238717" sldId="258"/>
            <ac:spMk id="3" creationId="{F3B35BAC-C8AD-FC3B-A037-25623FEC83AF}"/>
          </ac:spMkLst>
        </pc:spChg>
        <pc:graphicFrameChg chg="mod">
          <ac:chgData name="Neser, Sarah (NIH/NIDDK) [C]" userId="5948119f-c5d9-48e9-8aa6-94cb38d6e1ac" providerId="ADAL" clId="{C2BA43EB-EED9-4AF5-BE47-4E87D22A5C0D}" dt="2026-02-10T20:57:05.847" v="2862" actId="962"/>
          <ac:graphicFrameMkLst>
            <pc:docMk/>
            <pc:sldMk cId="2887238717" sldId="258"/>
            <ac:graphicFrameMk id="5" creationId="{1C54F44D-A247-3A45-7826-DF24AB8B4CFC}"/>
          </ac:graphicFrameMkLst>
        </pc:graphicFrameChg>
        <pc:picChg chg="mod">
          <ac:chgData name="Neser, Sarah (NIH/NIDDK) [C]" userId="5948119f-c5d9-48e9-8aa6-94cb38d6e1ac" providerId="ADAL" clId="{C2BA43EB-EED9-4AF5-BE47-4E87D22A5C0D}" dt="2026-02-10T20:57:09.140" v="2864" actId="962"/>
          <ac:picMkLst>
            <pc:docMk/>
            <pc:sldMk cId="2887238717" sldId="258"/>
            <ac:picMk id="7" creationId="{B7443B6C-F37F-A85D-68CB-97D1D0B02E3A}"/>
          </ac:picMkLst>
        </pc:picChg>
      </pc:sldChg>
      <pc:sldChg chg="modSp mod">
        <pc:chgData name="Neser, Sarah (NIH/NIDDK) [C]" userId="5948119f-c5d9-48e9-8aa6-94cb38d6e1ac" providerId="ADAL" clId="{C2BA43EB-EED9-4AF5-BE47-4E87D22A5C0D}" dt="2026-02-10T20:58:24.753" v="2882" actId="962"/>
        <pc:sldMkLst>
          <pc:docMk/>
          <pc:sldMk cId="1393855647" sldId="259"/>
        </pc:sldMkLst>
        <pc:spChg chg="mod">
          <ac:chgData name="Neser, Sarah (NIH/NIDDK) [C]" userId="5948119f-c5d9-48e9-8aa6-94cb38d6e1ac" providerId="ADAL" clId="{C2BA43EB-EED9-4AF5-BE47-4E87D22A5C0D}" dt="2026-02-10T20:58:03.132" v="2875" actId="962"/>
          <ac:spMkLst>
            <pc:docMk/>
            <pc:sldMk cId="1393855647" sldId="259"/>
            <ac:spMk id="3" creationId="{28C89582-84AE-3F99-4F48-C00DEC018D31}"/>
          </ac:spMkLst>
        </pc:spChg>
        <pc:graphicFrameChg chg="mod">
          <ac:chgData name="Neser, Sarah (NIH/NIDDK) [C]" userId="5948119f-c5d9-48e9-8aa6-94cb38d6e1ac" providerId="ADAL" clId="{C2BA43EB-EED9-4AF5-BE47-4E87D22A5C0D}" dt="2026-02-10T20:58:23.256" v="2881" actId="962"/>
          <ac:graphicFrameMkLst>
            <pc:docMk/>
            <pc:sldMk cId="1393855647" sldId="259"/>
            <ac:graphicFrameMk id="5" creationId="{906F1E74-6C9C-D338-C9C6-DEEE2EE66C69}"/>
          </ac:graphicFrameMkLst>
        </pc:graphicFrameChg>
        <pc:picChg chg="mod">
          <ac:chgData name="Neser, Sarah (NIH/NIDDK) [C]" userId="5948119f-c5d9-48e9-8aa6-94cb38d6e1ac" providerId="ADAL" clId="{C2BA43EB-EED9-4AF5-BE47-4E87D22A5C0D}" dt="2026-02-10T20:58:24.753" v="2882" actId="962"/>
          <ac:picMkLst>
            <pc:docMk/>
            <pc:sldMk cId="1393855647" sldId="259"/>
            <ac:picMk id="6" creationId="{AFD2DA07-9A93-38FF-DFCF-CE20CCD3B1DE}"/>
          </ac:picMkLst>
        </pc:picChg>
      </pc:sldChg>
      <pc:sldChg chg="modSp mod modNotesTx">
        <pc:chgData name="Neser, Sarah (NIH/NIDDK) [C]" userId="5948119f-c5d9-48e9-8aa6-94cb38d6e1ac" providerId="ADAL" clId="{C2BA43EB-EED9-4AF5-BE47-4E87D22A5C0D}" dt="2026-02-10T20:58:19.112" v="2879" actId="962"/>
        <pc:sldMkLst>
          <pc:docMk/>
          <pc:sldMk cId="1439342790" sldId="260"/>
        </pc:sldMkLst>
        <pc:spChg chg="mod">
          <ac:chgData name="Neser, Sarah (NIH/NIDDK) [C]" userId="5948119f-c5d9-48e9-8aa6-94cb38d6e1ac" providerId="ADAL" clId="{C2BA43EB-EED9-4AF5-BE47-4E87D22A5C0D}" dt="2026-02-10T20:57:15.340" v="2867" actId="962"/>
          <ac:spMkLst>
            <pc:docMk/>
            <pc:sldMk cId="1439342790" sldId="260"/>
            <ac:spMk id="6" creationId="{060A79CB-77C3-CCF9-33E2-19C7DE03060B}"/>
          </ac:spMkLst>
        </pc:spChg>
        <pc:spChg chg="mod">
          <ac:chgData name="Neser, Sarah (NIH/NIDDK) [C]" userId="5948119f-c5d9-48e9-8aa6-94cb38d6e1ac" providerId="ADAL" clId="{C2BA43EB-EED9-4AF5-BE47-4E87D22A5C0D}" dt="2026-02-10T20:58:03.088" v="2868" actId="962"/>
          <ac:spMkLst>
            <pc:docMk/>
            <pc:sldMk cId="1439342790" sldId="260"/>
            <ac:spMk id="7" creationId="{62A1E59A-7A10-DF74-6560-58AA2F7841B4}"/>
          </ac:spMkLst>
        </pc:spChg>
        <pc:grpChg chg="mod">
          <ac:chgData name="Neser, Sarah (NIH/NIDDK) [C]" userId="5948119f-c5d9-48e9-8aa6-94cb38d6e1ac" providerId="ADAL" clId="{C2BA43EB-EED9-4AF5-BE47-4E87D22A5C0D}" dt="2026-02-10T20:58:15.343" v="2878" actId="962"/>
          <ac:grpSpMkLst>
            <pc:docMk/>
            <pc:sldMk cId="1439342790" sldId="260"/>
            <ac:grpSpMk id="11" creationId="{F8AE1D77-B91B-630F-C3B8-1E4D23D10F6C}"/>
          </ac:grpSpMkLst>
        </pc:grpChg>
        <pc:graphicFrameChg chg="mod">
          <ac:chgData name="Neser, Sarah (NIH/NIDDK) [C]" userId="5948119f-c5d9-48e9-8aa6-94cb38d6e1ac" providerId="ADAL" clId="{C2BA43EB-EED9-4AF5-BE47-4E87D22A5C0D}" dt="2026-02-10T20:57:13.024" v="2866" actId="962"/>
          <ac:graphicFrameMkLst>
            <pc:docMk/>
            <pc:sldMk cId="1439342790" sldId="260"/>
            <ac:graphicFrameMk id="5" creationId="{EE5600CF-9747-7EC5-5BA9-1990E3C86BEB}"/>
          </ac:graphicFrameMkLst>
        </pc:graphicFrameChg>
        <pc:picChg chg="mod">
          <ac:chgData name="Neser, Sarah (NIH/NIDDK) [C]" userId="5948119f-c5d9-48e9-8aa6-94cb38d6e1ac" providerId="ADAL" clId="{C2BA43EB-EED9-4AF5-BE47-4E87D22A5C0D}" dt="2026-02-10T20:38:55.176" v="178" actId="962"/>
          <ac:picMkLst>
            <pc:docMk/>
            <pc:sldMk cId="1439342790" sldId="260"/>
            <ac:picMk id="4" creationId="{D01FD30C-6F0D-D5F7-B9AE-404D26EC654E}"/>
          </ac:picMkLst>
        </pc:picChg>
        <pc:picChg chg="mod">
          <ac:chgData name="Neser, Sarah (NIH/NIDDK) [C]" userId="5948119f-c5d9-48e9-8aa6-94cb38d6e1ac" providerId="ADAL" clId="{C2BA43EB-EED9-4AF5-BE47-4E87D22A5C0D}" dt="2026-02-10T20:41:20.755" v="516" actId="962"/>
          <ac:picMkLst>
            <pc:docMk/>
            <pc:sldMk cId="1439342790" sldId="260"/>
            <ac:picMk id="9" creationId="{B88E1348-EF78-E622-544A-CEF920619431}"/>
          </ac:picMkLst>
        </pc:picChg>
        <pc:picChg chg="mod">
          <ac:chgData name="Neser, Sarah (NIH/NIDDK) [C]" userId="5948119f-c5d9-48e9-8aa6-94cb38d6e1ac" providerId="ADAL" clId="{C2BA43EB-EED9-4AF5-BE47-4E87D22A5C0D}" dt="2026-02-10T20:58:19.112" v="2879" actId="962"/>
          <ac:picMkLst>
            <pc:docMk/>
            <pc:sldMk cId="1439342790" sldId="260"/>
            <ac:picMk id="15" creationId="{47DF8100-FD3F-282F-09C5-A9797491D26A}"/>
          </ac:picMkLst>
        </pc:picChg>
      </pc:sldChg>
      <pc:sldChg chg="modSp mod modNotesTx">
        <pc:chgData name="Neser, Sarah (NIH/NIDDK) [C]" userId="5948119f-c5d9-48e9-8aa6-94cb38d6e1ac" providerId="ADAL" clId="{C2BA43EB-EED9-4AF5-BE47-4E87D22A5C0D}" dt="2026-02-10T20:58:29.594" v="2884" actId="962"/>
        <pc:sldMkLst>
          <pc:docMk/>
          <pc:sldMk cId="3822841499" sldId="261"/>
        </pc:sldMkLst>
        <pc:spChg chg="mod">
          <ac:chgData name="Neser, Sarah (NIH/NIDDK) [C]" userId="5948119f-c5d9-48e9-8aa6-94cb38d6e1ac" providerId="ADAL" clId="{C2BA43EB-EED9-4AF5-BE47-4E87D22A5C0D}" dt="2026-02-10T20:58:03.144" v="2876" actId="962"/>
          <ac:spMkLst>
            <pc:docMk/>
            <pc:sldMk cId="3822841499" sldId="261"/>
            <ac:spMk id="3" creationId="{09BBC8CF-BC47-E23F-A5C3-ED7EE10BDA0B}"/>
          </ac:spMkLst>
        </pc:spChg>
        <pc:graphicFrameChg chg="mod">
          <ac:chgData name="Neser, Sarah (NIH/NIDDK) [C]" userId="5948119f-c5d9-48e9-8aa6-94cb38d6e1ac" providerId="ADAL" clId="{C2BA43EB-EED9-4AF5-BE47-4E87D22A5C0D}" dt="2026-02-10T20:58:26.765" v="2883" actId="962"/>
          <ac:graphicFrameMkLst>
            <pc:docMk/>
            <pc:sldMk cId="3822841499" sldId="261"/>
            <ac:graphicFrameMk id="50" creationId="{DE72C4D1-9E5C-1894-1934-229883F74939}"/>
          </ac:graphicFrameMkLst>
        </pc:graphicFrameChg>
        <pc:picChg chg="mod">
          <ac:chgData name="Neser, Sarah (NIH/NIDDK) [C]" userId="5948119f-c5d9-48e9-8aa6-94cb38d6e1ac" providerId="ADAL" clId="{C2BA43EB-EED9-4AF5-BE47-4E87D22A5C0D}" dt="2026-02-10T20:58:29.594" v="2884" actId="962"/>
          <ac:picMkLst>
            <pc:docMk/>
            <pc:sldMk cId="3822841499" sldId="261"/>
            <ac:picMk id="6" creationId="{EB47FCBA-70BA-204B-3F68-622F34D32A02}"/>
          </ac:picMkLst>
        </pc:picChg>
      </pc:sldChg>
      <pc:sldChg chg="modSp mod modNotesTx">
        <pc:chgData name="Neser, Sarah (NIH/NIDDK) [C]" userId="5948119f-c5d9-48e9-8aa6-94cb38d6e1ac" providerId="ADAL" clId="{C2BA43EB-EED9-4AF5-BE47-4E87D22A5C0D}" dt="2026-02-10T20:58:20.417" v="2880" actId="962"/>
        <pc:sldMkLst>
          <pc:docMk/>
          <pc:sldMk cId="2829523922" sldId="262"/>
        </pc:sldMkLst>
        <pc:spChg chg="mod">
          <ac:chgData name="Neser, Sarah (NIH/NIDDK) [C]" userId="5948119f-c5d9-48e9-8aa6-94cb38d6e1ac" providerId="ADAL" clId="{C2BA43EB-EED9-4AF5-BE47-4E87D22A5C0D}" dt="2026-02-10T20:58:03.123" v="2874" actId="962"/>
          <ac:spMkLst>
            <pc:docMk/>
            <pc:sldMk cId="2829523922" sldId="262"/>
            <ac:spMk id="4" creationId="{DFB1D84C-77B6-F520-8149-2206744D39EA}"/>
          </ac:spMkLst>
        </pc:spChg>
        <pc:spChg chg="mod">
          <ac:chgData name="Neser, Sarah (NIH/NIDDK) [C]" userId="5948119f-c5d9-48e9-8aa6-94cb38d6e1ac" providerId="ADAL" clId="{C2BA43EB-EED9-4AF5-BE47-4E87D22A5C0D}" dt="2026-02-10T20:56:14.701" v="2856" actId="962"/>
          <ac:spMkLst>
            <pc:docMk/>
            <pc:sldMk cId="2829523922" sldId="262"/>
            <ac:spMk id="14" creationId="{85600FC4-ED2B-EC1B-A121-A8DB805637F0}"/>
          </ac:spMkLst>
        </pc:spChg>
        <pc:spChg chg="mod">
          <ac:chgData name="Neser, Sarah (NIH/NIDDK) [C]" userId="5948119f-c5d9-48e9-8aa6-94cb38d6e1ac" providerId="ADAL" clId="{C2BA43EB-EED9-4AF5-BE47-4E87D22A5C0D}" dt="2026-02-10T20:58:03.109" v="2871" actId="962"/>
          <ac:spMkLst>
            <pc:docMk/>
            <pc:sldMk cId="2829523922" sldId="262"/>
            <ac:spMk id="18" creationId="{FB76F1D1-6D12-F2F9-20A6-6D4BEFC0FDFE}"/>
          </ac:spMkLst>
        </pc:spChg>
        <pc:spChg chg="mod">
          <ac:chgData name="Neser, Sarah (NIH/NIDDK) [C]" userId="5948119f-c5d9-48e9-8aa6-94cb38d6e1ac" providerId="ADAL" clId="{C2BA43EB-EED9-4AF5-BE47-4E87D22A5C0D}" dt="2026-02-10T20:58:03.104" v="2870" actId="962"/>
          <ac:spMkLst>
            <pc:docMk/>
            <pc:sldMk cId="2829523922" sldId="262"/>
            <ac:spMk id="19" creationId="{DD498574-AB5D-5A41-990F-1106D55058E9}"/>
          </ac:spMkLst>
        </pc:spChg>
        <pc:spChg chg="mod">
          <ac:chgData name="Neser, Sarah (NIH/NIDDK) [C]" userId="5948119f-c5d9-48e9-8aa6-94cb38d6e1ac" providerId="ADAL" clId="{C2BA43EB-EED9-4AF5-BE47-4E87D22A5C0D}" dt="2026-02-10T20:58:03.100" v="2869" actId="962"/>
          <ac:spMkLst>
            <pc:docMk/>
            <pc:sldMk cId="2829523922" sldId="262"/>
            <ac:spMk id="21" creationId="{20B84802-823B-E09D-DB94-9D3881D7421D}"/>
          </ac:spMkLst>
        </pc:spChg>
        <pc:picChg chg="mod">
          <ac:chgData name="Neser, Sarah (NIH/NIDDK) [C]" userId="5948119f-c5d9-48e9-8aa6-94cb38d6e1ac" providerId="ADAL" clId="{C2BA43EB-EED9-4AF5-BE47-4E87D22A5C0D}" dt="2026-02-10T20:44:52.870" v="1658" actId="962"/>
          <ac:picMkLst>
            <pc:docMk/>
            <pc:sldMk cId="2829523922" sldId="262"/>
            <ac:picMk id="3" creationId="{FD7BCF0D-356C-8CC4-D39E-9E2DC5EF7103}"/>
          </ac:picMkLst>
        </pc:picChg>
        <pc:picChg chg="mod">
          <ac:chgData name="Neser, Sarah (NIH/NIDDK) [C]" userId="5948119f-c5d9-48e9-8aa6-94cb38d6e1ac" providerId="ADAL" clId="{C2BA43EB-EED9-4AF5-BE47-4E87D22A5C0D}" dt="2026-02-10T20:42:09.697" v="732" actId="962"/>
          <ac:picMkLst>
            <pc:docMk/>
            <pc:sldMk cId="2829523922" sldId="262"/>
            <ac:picMk id="6" creationId="{5BACE917-FE95-4BFE-BE45-57CE43F8A619}"/>
          </ac:picMkLst>
        </pc:picChg>
        <pc:picChg chg="mod">
          <ac:chgData name="Neser, Sarah (NIH/NIDDK) [C]" userId="5948119f-c5d9-48e9-8aa6-94cb38d6e1ac" providerId="ADAL" clId="{C2BA43EB-EED9-4AF5-BE47-4E87D22A5C0D}" dt="2026-02-10T20:50:39.223" v="2236" actId="962"/>
          <ac:picMkLst>
            <pc:docMk/>
            <pc:sldMk cId="2829523922" sldId="262"/>
            <ac:picMk id="7" creationId="{81416972-218E-20CA-4354-5342A06730DD}"/>
          </ac:picMkLst>
        </pc:picChg>
        <pc:picChg chg="mod">
          <ac:chgData name="Neser, Sarah (NIH/NIDDK) [C]" userId="5948119f-c5d9-48e9-8aa6-94cb38d6e1ac" providerId="ADAL" clId="{C2BA43EB-EED9-4AF5-BE47-4E87D22A5C0D}" dt="2026-02-10T20:50:45.482" v="2272" actId="962"/>
          <ac:picMkLst>
            <pc:docMk/>
            <pc:sldMk cId="2829523922" sldId="262"/>
            <ac:picMk id="8" creationId="{06301297-F06E-4F0C-093D-54725F35DB38}"/>
          </ac:picMkLst>
        </pc:picChg>
        <pc:picChg chg="mod">
          <ac:chgData name="Neser, Sarah (NIH/NIDDK) [C]" userId="5948119f-c5d9-48e9-8aa6-94cb38d6e1ac" providerId="ADAL" clId="{C2BA43EB-EED9-4AF5-BE47-4E87D22A5C0D}" dt="2026-02-10T20:51:38.355" v="2566" actId="962"/>
          <ac:picMkLst>
            <pc:docMk/>
            <pc:sldMk cId="2829523922" sldId="262"/>
            <ac:picMk id="9" creationId="{E88A002E-8E66-89B6-F43E-9CBC0ECC4CB5}"/>
          </ac:picMkLst>
        </pc:picChg>
        <pc:picChg chg="mod">
          <ac:chgData name="Neser, Sarah (NIH/NIDDK) [C]" userId="5948119f-c5d9-48e9-8aa6-94cb38d6e1ac" providerId="ADAL" clId="{C2BA43EB-EED9-4AF5-BE47-4E87D22A5C0D}" dt="2026-02-10T20:50:51.901" v="2300" actId="962"/>
          <ac:picMkLst>
            <pc:docMk/>
            <pc:sldMk cId="2829523922" sldId="262"/>
            <ac:picMk id="10" creationId="{7D155891-4616-6A32-065D-BB49CCF460E5}"/>
          </ac:picMkLst>
        </pc:picChg>
        <pc:picChg chg="mod">
          <ac:chgData name="Neser, Sarah (NIH/NIDDK) [C]" userId="5948119f-c5d9-48e9-8aa6-94cb38d6e1ac" providerId="ADAL" clId="{C2BA43EB-EED9-4AF5-BE47-4E87D22A5C0D}" dt="2026-02-10T20:56:32.357" v="2860" actId="962"/>
          <ac:picMkLst>
            <pc:docMk/>
            <pc:sldMk cId="2829523922" sldId="262"/>
            <ac:picMk id="12" creationId="{85DD3881-A5D5-3611-91C0-271A4EB0A08E}"/>
          </ac:picMkLst>
        </pc:picChg>
        <pc:picChg chg="mod">
          <ac:chgData name="Neser, Sarah (NIH/NIDDK) [C]" userId="5948119f-c5d9-48e9-8aa6-94cb38d6e1ac" providerId="ADAL" clId="{C2BA43EB-EED9-4AF5-BE47-4E87D22A5C0D}" dt="2026-02-10T20:42:42.899" v="912" actId="962"/>
          <ac:picMkLst>
            <pc:docMk/>
            <pc:sldMk cId="2829523922" sldId="262"/>
            <ac:picMk id="13" creationId="{864A963F-A720-5719-6124-3CC4BB4B8AD9}"/>
          </ac:picMkLst>
        </pc:picChg>
        <pc:picChg chg="mod">
          <ac:chgData name="Neser, Sarah (NIH/NIDDK) [C]" userId="5948119f-c5d9-48e9-8aa6-94cb38d6e1ac" providerId="ADAL" clId="{C2BA43EB-EED9-4AF5-BE47-4E87D22A5C0D}" dt="2026-02-10T20:58:20.417" v="2880" actId="962"/>
          <ac:picMkLst>
            <pc:docMk/>
            <pc:sldMk cId="2829523922" sldId="262"/>
            <ac:picMk id="24" creationId="{D7272026-299B-934D-43D5-A06FF6EE8E24}"/>
          </ac:picMkLst>
        </pc:picChg>
        <pc:cxnChg chg="mod">
          <ac:chgData name="Neser, Sarah (NIH/NIDDK) [C]" userId="5948119f-c5d9-48e9-8aa6-94cb38d6e1ac" providerId="ADAL" clId="{C2BA43EB-EED9-4AF5-BE47-4E87D22A5C0D}" dt="2026-02-10T20:58:03.113" v="2872" actId="962"/>
          <ac:cxnSpMkLst>
            <pc:docMk/>
            <pc:sldMk cId="2829523922" sldId="262"/>
            <ac:cxnSpMk id="16" creationId="{DBF59EFE-B6D9-20D3-7902-8F1F776128B1}"/>
          </ac:cxnSpMkLst>
        </pc:cxnChg>
        <pc:cxnChg chg="mod">
          <ac:chgData name="Neser, Sarah (NIH/NIDDK) [C]" userId="5948119f-c5d9-48e9-8aa6-94cb38d6e1ac" providerId="ADAL" clId="{C2BA43EB-EED9-4AF5-BE47-4E87D22A5C0D}" dt="2026-02-10T20:58:03.118" v="2873" actId="962"/>
          <ac:cxnSpMkLst>
            <pc:docMk/>
            <pc:sldMk cId="2829523922" sldId="262"/>
            <ac:cxnSpMk id="17" creationId="{94DBABEF-7AFC-C97B-83DD-B7FD90D119BB}"/>
          </ac:cxnSpMkLst>
        </pc:cxnChg>
      </pc:sldChg>
      <pc:sldChg chg="modSp mod modNotesTx">
        <pc:chgData name="Neser, Sarah (NIH/NIDDK) [C]" userId="5948119f-c5d9-48e9-8aa6-94cb38d6e1ac" providerId="ADAL" clId="{C2BA43EB-EED9-4AF5-BE47-4E87D22A5C0D}" dt="2026-02-10T20:58:30.390" v="2885" actId="962"/>
        <pc:sldMkLst>
          <pc:docMk/>
          <pc:sldMk cId="1057861427" sldId="263"/>
        </pc:sldMkLst>
        <pc:spChg chg="mod">
          <ac:chgData name="Neser, Sarah (NIH/NIDDK) [C]" userId="5948119f-c5d9-48e9-8aa6-94cb38d6e1ac" providerId="ADAL" clId="{C2BA43EB-EED9-4AF5-BE47-4E87D22A5C0D}" dt="2026-02-10T20:58:03.152" v="2877" actId="962"/>
          <ac:spMkLst>
            <pc:docMk/>
            <pc:sldMk cId="1057861427" sldId="263"/>
            <ac:spMk id="4" creationId="{1CDF454C-BCE0-D8DD-5987-7DC0194F5F32}"/>
          </ac:spMkLst>
        </pc:spChg>
        <pc:picChg chg="mod">
          <ac:chgData name="Neser, Sarah (NIH/NIDDK) [C]" userId="5948119f-c5d9-48e9-8aa6-94cb38d6e1ac" providerId="ADAL" clId="{C2BA43EB-EED9-4AF5-BE47-4E87D22A5C0D}" dt="2026-02-10T20:58:30.390" v="2885" actId="962"/>
          <ac:picMkLst>
            <pc:docMk/>
            <pc:sldMk cId="1057861427" sldId="263"/>
            <ac:picMk id="8" creationId="{9490602F-4D9B-FB36-5868-EC07E66D7DC8}"/>
          </ac:picMkLst>
        </pc:picChg>
      </pc:sldChg>
      <pc:sldChg chg="modSp mod modNotesTx">
        <pc:chgData name="Neser, Sarah (NIH/NIDDK) [C]" userId="5948119f-c5d9-48e9-8aa6-94cb38d6e1ac" providerId="ADAL" clId="{C2BA43EB-EED9-4AF5-BE47-4E87D22A5C0D}" dt="2026-02-10T20:57:10.413" v="2865" actId="962"/>
        <pc:sldMkLst>
          <pc:docMk/>
          <pc:sldMk cId="4218995736" sldId="264"/>
        </pc:sldMkLst>
        <pc:picChg chg="mod">
          <ac:chgData name="Neser, Sarah (NIH/NIDDK) [C]" userId="5948119f-c5d9-48e9-8aa6-94cb38d6e1ac" providerId="ADAL" clId="{C2BA43EB-EED9-4AF5-BE47-4E87D22A5C0D}" dt="2026-02-10T20:57:10.413" v="2865" actId="962"/>
          <ac:picMkLst>
            <pc:docMk/>
            <pc:sldMk cId="4218995736" sldId="264"/>
            <ac:picMk id="4" creationId="{F7368D83-3A9B-693A-A02C-31B54F4145B5}"/>
          </ac:picMkLst>
        </pc:pic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AA529-4513-43FA-9200-D0C7A613540A}"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7648DB5-FC6A-4C9E-9EF3-CFB832C65DD5}">
      <dgm:prSet/>
      <dgm:spPr>
        <a:solidFill>
          <a:schemeClr val="accent2">
            <a:lumMod val="75000"/>
          </a:schemeClr>
        </a:solidFill>
      </dgm:spPr>
      <dgm:t>
        <a:bodyPr/>
        <a:lstStyle/>
        <a:p>
          <a:r>
            <a:rPr lang="en-US" b="0" i="0" dirty="0">
              <a:latin typeface="Arial Rounded MT Bold" panose="020F0704030504030204" pitchFamily="34" charset="0"/>
            </a:rPr>
            <a:t>Independent group of experts to advise NIDDK or a study team about a study </a:t>
          </a:r>
          <a:endParaRPr lang="en-US" dirty="0">
            <a:latin typeface="Arial Rounded MT Bold" panose="020F0704030504030204" pitchFamily="34" charset="0"/>
          </a:endParaRPr>
        </a:p>
      </dgm:t>
      <dgm:extLst>
        <a:ext uri="{E40237B7-FDA0-4F09-8148-C483321AD2D9}">
          <dgm14:cNvPr xmlns:dgm14="http://schemas.microsoft.com/office/drawing/2010/diagram" id="0" name="" descr="Independent group of experts to advise NIDDK or a study team about a study &#10;"/>
        </a:ext>
      </dgm:extLst>
    </dgm:pt>
    <dgm:pt modelId="{790F18C3-9B12-4A74-88AC-A32BC86B79AC}" type="parTrans" cxnId="{AC6F8F4F-C69A-4792-AFAE-69F30D642B92}">
      <dgm:prSet/>
      <dgm:spPr/>
      <dgm:t>
        <a:bodyPr/>
        <a:lstStyle/>
        <a:p>
          <a:endParaRPr lang="en-US"/>
        </a:p>
      </dgm:t>
    </dgm:pt>
    <dgm:pt modelId="{48A12951-5327-443B-8CC2-F2666222BA8B}" type="sibTrans" cxnId="{AC6F8F4F-C69A-4792-AFAE-69F30D642B92}">
      <dgm:prSet/>
      <dgm:spPr/>
      <dgm:t>
        <a:bodyPr/>
        <a:lstStyle/>
        <a:p>
          <a:endParaRPr lang="en-US"/>
        </a:p>
      </dgm:t>
    </dgm:pt>
    <dgm:pt modelId="{68198BCA-B102-4BAC-AC9E-DE8745A10512}">
      <dgm:prSet/>
      <dgm:spPr>
        <a:solidFill>
          <a:srgbClr val="CC9900"/>
        </a:solidFill>
      </dgm:spPr>
      <dgm:t>
        <a:bodyPr/>
        <a:lstStyle/>
        <a:p>
          <a:r>
            <a:rPr lang="en-US" b="0" i="0" dirty="0">
              <a:latin typeface="Arial Rounded MT Bold" panose="020F0704030504030204" pitchFamily="34" charset="0"/>
            </a:rPr>
            <a:t>Evaluate safety, study conduct, and scientific integrity of a trial or observational study</a:t>
          </a:r>
          <a:endParaRPr lang="en-US" dirty="0">
            <a:latin typeface="Arial Rounded MT Bold" panose="020F0704030504030204" pitchFamily="34" charset="0"/>
          </a:endParaRPr>
        </a:p>
      </dgm:t>
      <dgm:extLst>
        <a:ext uri="{E40237B7-FDA0-4F09-8148-C483321AD2D9}">
          <dgm14:cNvPr xmlns:dgm14="http://schemas.microsoft.com/office/drawing/2010/diagram" id="0" name="" descr="Evaluate safety, study conduct, and scientific integrity of a trial or observational study&#10;"/>
        </a:ext>
      </dgm:extLst>
    </dgm:pt>
    <dgm:pt modelId="{4D136245-E92C-483B-9B3B-2D5A6778E63E}" type="parTrans" cxnId="{2634C60F-4D82-428B-AEE5-F3356D3D3547}">
      <dgm:prSet/>
      <dgm:spPr/>
      <dgm:t>
        <a:bodyPr/>
        <a:lstStyle/>
        <a:p>
          <a:endParaRPr lang="en-US"/>
        </a:p>
      </dgm:t>
    </dgm:pt>
    <dgm:pt modelId="{A7102E93-8D45-4293-B3BF-243D9FA9B799}" type="sibTrans" cxnId="{2634C60F-4D82-428B-AEE5-F3356D3D3547}">
      <dgm:prSet/>
      <dgm:spPr/>
      <dgm:t>
        <a:bodyPr/>
        <a:lstStyle/>
        <a:p>
          <a:endParaRPr lang="en-US"/>
        </a:p>
      </dgm:t>
    </dgm:pt>
    <dgm:pt modelId="{34F771D9-23DA-4F21-86CD-6E1306DF346B}">
      <dgm:prSet/>
      <dgm:spPr>
        <a:solidFill>
          <a:schemeClr val="accent5">
            <a:lumMod val="50000"/>
          </a:schemeClr>
        </a:solidFill>
      </dgm:spPr>
      <dgm:t>
        <a:bodyPr/>
        <a:lstStyle/>
        <a:p>
          <a:r>
            <a:rPr lang="en-US" b="0" i="0" dirty="0">
              <a:latin typeface="Arial Rounded MT Bold" panose="020F0704030504030204" pitchFamily="34" charset="0"/>
            </a:rPr>
            <a:t>Provide recommendations to modify, continue or terminate study</a:t>
          </a:r>
          <a:endParaRPr lang="en-US" dirty="0">
            <a:latin typeface="Arial Rounded MT Bold" panose="020F0704030504030204" pitchFamily="34" charset="0"/>
          </a:endParaRPr>
        </a:p>
      </dgm:t>
      <dgm:extLst>
        <a:ext uri="{E40237B7-FDA0-4F09-8148-C483321AD2D9}">
          <dgm14:cNvPr xmlns:dgm14="http://schemas.microsoft.com/office/drawing/2010/diagram" id="0" name="" descr="Provide recommendations to modify, continue or terminate study&#10;"/>
        </a:ext>
      </dgm:extLst>
    </dgm:pt>
    <dgm:pt modelId="{7FF77C33-CABD-4BFF-8137-83175495DEAF}" type="parTrans" cxnId="{41C8E22F-F963-40E2-825D-281926CDDA9F}">
      <dgm:prSet/>
      <dgm:spPr/>
      <dgm:t>
        <a:bodyPr/>
        <a:lstStyle/>
        <a:p>
          <a:endParaRPr lang="en-US"/>
        </a:p>
      </dgm:t>
    </dgm:pt>
    <dgm:pt modelId="{4DA3C298-9F88-4CBA-A3F4-6F065EE66D0E}" type="sibTrans" cxnId="{41C8E22F-F963-40E2-825D-281926CDDA9F}">
      <dgm:prSet/>
      <dgm:spPr/>
      <dgm:t>
        <a:bodyPr/>
        <a:lstStyle/>
        <a:p>
          <a:endParaRPr lang="en-US"/>
        </a:p>
      </dgm:t>
    </dgm:pt>
    <dgm:pt modelId="{B54079A9-7F0F-9340-92C6-67D3DF662B6D}" type="pres">
      <dgm:prSet presAssocID="{34CAA529-4513-43FA-9200-D0C7A613540A}" presName="outerComposite" presStyleCnt="0">
        <dgm:presLayoutVars>
          <dgm:chMax val="5"/>
          <dgm:dir/>
          <dgm:resizeHandles val="exact"/>
        </dgm:presLayoutVars>
      </dgm:prSet>
      <dgm:spPr/>
    </dgm:pt>
    <dgm:pt modelId="{C636DBD4-C603-104B-96F5-69D47EB575B5}" type="pres">
      <dgm:prSet presAssocID="{34CAA529-4513-43FA-9200-D0C7A613540A}" presName="dummyMaxCanvas" presStyleCnt="0">
        <dgm:presLayoutVars/>
      </dgm:prSet>
      <dgm:spPr/>
    </dgm:pt>
    <dgm:pt modelId="{1ADCC221-4BB9-D14A-8D6B-EE117AD7B49B}" type="pres">
      <dgm:prSet presAssocID="{34CAA529-4513-43FA-9200-D0C7A613540A}" presName="ThreeNodes_1" presStyleLbl="node1" presStyleIdx="0" presStyleCnt="3">
        <dgm:presLayoutVars>
          <dgm:bulletEnabled val="1"/>
        </dgm:presLayoutVars>
      </dgm:prSet>
      <dgm:spPr/>
    </dgm:pt>
    <dgm:pt modelId="{787E5C51-027C-7D42-B296-61362A9AB081}" type="pres">
      <dgm:prSet presAssocID="{34CAA529-4513-43FA-9200-D0C7A613540A}" presName="ThreeNodes_2" presStyleLbl="node1" presStyleIdx="1" presStyleCnt="3">
        <dgm:presLayoutVars>
          <dgm:bulletEnabled val="1"/>
        </dgm:presLayoutVars>
      </dgm:prSet>
      <dgm:spPr/>
    </dgm:pt>
    <dgm:pt modelId="{A3C6D650-7716-E540-A696-B8B7984C6371}" type="pres">
      <dgm:prSet presAssocID="{34CAA529-4513-43FA-9200-D0C7A613540A}" presName="ThreeNodes_3" presStyleLbl="node1" presStyleIdx="2" presStyleCnt="3">
        <dgm:presLayoutVars>
          <dgm:bulletEnabled val="1"/>
        </dgm:presLayoutVars>
      </dgm:prSet>
      <dgm:spPr/>
    </dgm:pt>
    <dgm:pt modelId="{9135C940-1135-1B42-B4AB-1A9584B17DF3}" type="pres">
      <dgm:prSet presAssocID="{34CAA529-4513-43FA-9200-D0C7A613540A}" presName="ThreeConn_1-2" presStyleLbl="fgAccFollowNode1" presStyleIdx="0" presStyleCnt="2">
        <dgm:presLayoutVars>
          <dgm:bulletEnabled val="1"/>
        </dgm:presLayoutVars>
      </dgm:prSet>
      <dgm:spPr/>
    </dgm:pt>
    <dgm:pt modelId="{4E1DD1C7-B6D0-564C-9EA1-5165CF1CD5FE}" type="pres">
      <dgm:prSet presAssocID="{34CAA529-4513-43FA-9200-D0C7A613540A}" presName="ThreeConn_2-3" presStyleLbl="fgAccFollowNode1" presStyleIdx="1" presStyleCnt="2">
        <dgm:presLayoutVars>
          <dgm:bulletEnabled val="1"/>
        </dgm:presLayoutVars>
      </dgm:prSet>
      <dgm:spPr/>
    </dgm:pt>
    <dgm:pt modelId="{EE05C157-5D17-7C4A-B923-EE4558A46402}" type="pres">
      <dgm:prSet presAssocID="{34CAA529-4513-43FA-9200-D0C7A613540A}" presName="ThreeNodes_1_text" presStyleLbl="node1" presStyleIdx="2" presStyleCnt="3">
        <dgm:presLayoutVars>
          <dgm:bulletEnabled val="1"/>
        </dgm:presLayoutVars>
      </dgm:prSet>
      <dgm:spPr/>
    </dgm:pt>
    <dgm:pt modelId="{4A1CB8D4-F2A6-E84A-86D8-CAF7E8580536}" type="pres">
      <dgm:prSet presAssocID="{34CAA529-4513-43FA-9200-D0C7A613540A}" presName="ThreeNodes_2_text" presStyleLbl="node1" presStyleIdx="2" presStyleCnt="3">
        <dgm:presLayoutVars>
          <dgm:bulletEnabled val="1"/>
        </dgm:presLayoutVars>
      </dgm:prSet>
      <dgm:spPr/>
    </dgm:pt>
    <dgm:pt modelId="{6867DEBD-C609-884B-AAA2-0E607854FC66}" type="pres">
      <dgm:prSet presAssocID="{34CAA529-4513-43FA-9200-D0C7A613540A}" presName="ThreeNodes_3_text" presStyleLbl="node1" presStyleIdx="2" presStyleCnt="3">
        <dgm:presLayoutVars>
          <dgm:bulletEnabled val="1"/>
        </dgm:presLayoutVars>
      </dgm:prSet>
      <dgm:spPr/>
    </dgm:pt>
  </dgm:ptLst>
  <dgm:cxnLst>
    <dgm:cxn modelId="{D8BB2D0E-A390-5143-9387-E556DB8B9347}" type="presOf" srcId="{A7648DB5-FC6A-4C9E-9EF3-CFB832C65DD5}" destId="{1ADCC221-4BB9-D14A-8D6B-EE117AD7B49B}" srcOrd="0" destOrd="0" presId="urn:microsoft.com/office/officeart/2005/8/layout/vProcess5"/>
    <dgm:cxn modelId="{2634C60F-4D82-428B-AEE5-F3356D3D3547}" srcId="{34CAA529-4513-43FA-9200-D0C7A613540A}" destId="{68198BCA-B102-4BAC-AC9E-DE8745A10512}" srcOrd="1" destOrd="0" parTransId="{4D136245-E92C-483B-9B3B-2D5A6778E63E}" sibTransId="{A7102E93-8D45-4293-B3BF-243D9FA9B799}"/>
    <dgm:cxn modelId="{E7898C23-6454-5D4F-B9CA-F5597ACC905A}" type="presOf" srcId="{68198BCA-B102-4BAC-AC9E-DE8745A10512}" destId="{4A1CB8D4-F2A6-E84A-86D8-CAF7E8580536}" srcOrd="1" destOrd="0" presId="urn:microsoft.com/office/officeart/2005/8/layout/vProcess5"/>
    <dgm:cxn modelId="{41C8E22F-F963-40E2-825D-281926CDDA9F}" srcId="{34CAA529-4513-43FA-9200-D0C7A613540A}" destId="{34F771D9-23DA-4F21-86CD-6E1306DF346B}" srcOrd="2" destOrd="0" parTransId="{7FF77C33-CABD-4BFF-8137-83175495DEAF}" sibTransId="{4DA3C298-9F88-4CBA-A3F4-6F065EE66D0E}"/>
    <dgm:cxn modelId="{AC6F8F4F-C69A-4792-AFAE-69F30D642B92}" srcId="{34CAA529-4513-43FA-9200-D0C7A613540A}" destId="{A7648DB5-FC6A-4C9E-9EF3-CFB832C65DD5}" srcOrd="0" destOrd="0" parTransId="{790F18C3-9B12-4A74-88AC-A32BC86B79AC}" sibTransId="{48A12951-5327-443B-8CC2-F2666222BA8B}"/>
    <dgm:cxn modelId="{06847063-1DC2-394D-BD66-07058A763248}" type="presOf" srcId="{48A12951-5327-443B-8CC2-F2666222BA8B}" destId="{9135C940-1135-1B42-B4AB-1A9584B17DF3}" srcOrd="0" destOrd="0" presId="urn:microsoft.com/office/officeart/2005/8/layout/vProcess5"/>
    <dgm:cxn modelId="{BCC9F763-1F59-4D4D-A258-60368C46E464}" type="presOf" srcId="{A7648DB5-FC6A-4C9E-9EF3-CFB832C65DD5}" destId="{EE05C157-5D17-7C4A-B923-EE4558A46402}" srcOrd="1" destOrd="0" presId="urn:microsoft.com/office/officeart/2005/8/layout/vProcess5"/>
    <dgm:cxn modelId="{BDE323AE-27C4-2E4F-A5F1-242556222E60}" type="presOf" srcId="{A7102E93-8D45-4293-B3BF-243D9FA9B799}" destId="{4E1DD1C7-B6D0-564C-9EA1-5165CF1CD5FE}" srcOrd="0" destOrd="0" presId="urn:microsoft.com/office/officeart/2005/8/layout/vProcess5"/>
    <dgm:cxn modelId="{86FD79B1-3211-FC4C-B314-009530B302B9}" type="presOf" srcId="{34CAA529-4513-43FA-9200-D0C7A613540A}" destId="{B54079A9-7F0F-9340-92C6-67D3DF662B6D}" srcOrd="0" destOrd="0" presId="urn:microsoft.com/office/officeart/2005/8/layout/vProcess5"/>
    <dgm:cxn modelId="{919721CB-AB9A-8D46-9318-91CC3A94B9C0}" type="presOf" srcId="{34F771D9-23DA-4F21-86CD-6E1306DF346B}" destId="{6867DEBD-C609-884B-AAA2-0E607854FC66}" srcOrd="1" destOrd="0" presId="urn:microsoft.com/office/officeart/2005/8/layout/vProcess5"/>
    <dgm:cxn modelId="{B69D32DC-501C-844F-8623-424C1BDD9CD7}" type="presOf" srcId="{34F771D9-23DA-4F21-86CD-6E1306DF346B}" destId="{A3C6D650-7716-E540-A696-B8B7984C6371}" srcOrd="0" destOrd="0" presId="urn:microsoft.com/office/officeart/2005/8/layout/vProcess5"/>
    <dgm:cxn modelId="{7751C4F7-9C9B-8145-A092-4A60E1053A56}" type="presOf" srcId="{68198BCA-B102-4BAC-AC9E-DE8745A10512}" destId="{787E5C51-027C-7D42-B296-61362A9AB081}" srcOrd="0" destOrd="0" presId="urn:microsoft.com/office/officeart/2005/8/layout/vProcess5"/>
    <dgm:cxn modelId="{4EF803D2-8F84-7943-AC4C-3CE88899A756}" type="presParOf" srcId="{B54079A9-7F0F-9340-92C6-67D3DF662B6D}" destId="{C636DBD4-C603-104B-96F5-69D47EB575B5}" srcOrd="0" destOrd="0" presId="urn:microsoft.com/office/officeart/2005/8/layout/vProcess5"/>
    <dgm:cxn modelId="{6D25EA5F-0412-2C45-81D8-6B662838508E}" type="presParOf" srcId="{B54079A9-7F0F-9340-92C6-67D3DF662B6D}" destId="{1ADCC221-4BB9-D14A-8D6B-EE117AD7B49B}" srcOrd="1" destOrd="0" presId="urn:microsoft.com/office/officeart/2005/8/layout/vProcess5"/>
    <dgm:cxn modelId="{3633D358-BDAC-5949-91BA-FEE5F044EAE0}" type="presParOf" srcId="{B54079A9-7F0F-9340-92C6-67D3DF662B6D}" destId="{787E5C51-027C-7D42-B296-61362A9AB081}" srcOrd="2" destOrd="0" presId="urn:microsoft.com/office/officeart/2005/8/layout/vProcess5"/>
    <dgm:cxn modelId="{8470B1BA-0AE4-B143-9EF6-3E4E42D75C04}" type="presParOf" srcId="{B54079A9-7F0F-9340-92C6-67D3DF662B6D}" destId="{A3C6D650-7716-E540-A696-B8B7984C6371}" srcOrd="3" destOrd="0" presId="urn:microsoft.com/office/officeart/2005/8/layout/vProcess5"/>
    <dgm:cxn modelId="{4D43C041-ED7C-D244-9450-2F7D45785454}" type="presParOf" srcId="{B54079A9-7F0F-9340-92C6-67D3DF662B6D}" destId="{9135C940-1135-1B42-B4AB-1A9584B17DF3}" srcOrd="4" destOrd="0" presId="urn:microsoft.com/office/officeart/2005/8/layout/vProcess5"/>
    <dgm:cxn modelId="{EC92ED76-0873-0C44-B756-3E45FBFA7749}" type="presParOf" srcId="{B54079A9-7F0F-9340-92C6-67D3DF662B6D}" destId="{4E1DD1C7-B6D0-564C-9EA1-5165CF1CD5FE}" srcOrd="5" destOrd="0" presId="urn:microsoft.com/office/officeart/2005/8/layout/vProcess5"/>
    <dgm:cxn modelId="{654B0EEE-B2EF-B141-952B-D79349E8A09A}" type="presParOf" srcId="{B54079A9-7F0F-9340-92C6-67D3DF662B6D}" destId="{EE05C157-5D17-7C4A-B923-EE4558A46402}" srcOrd="6" destOrd="0" presId="urn:microsoft.com/office/officeart/2005/8/layout/vProcess5"/>
    <dgm:cxn modelId="{E5D00E69-F136-654E-9A06-16C485B958CD}" type="presParOf" srcId="{B54079A9-7F0F-9340-92C6-67D3DF662B6D}" destId="{4A1CB8D4-F2A6-E84A-86D8-CAF7E8580536}" srcOrd="7" destOrd="0" presId="urn:microsoft.com/office/officeart/2005/8/layout/vProcess5"/>
    <dgm:cxn modelId="{91CB1695-D7AD-8748-9D20-B7B9AE549E76}" type="presParOf" srcId="{B54079A9-7F0F-9340-92C6-67D3DF662B6D}" destId="{6867DEBD-C609-884B-AAA2-0E607854FC66}"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0C17F5-B7C1-47C0-BF14-A07733B2562F}" type="doc">
      <dgm:prSet loTypeId="urn:microsoft.com/office/officeart/2018/5/layout/IconCircleLabel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AA1671B1-C2B2-430D-B8DA-20AABEA6084E}">
      <dgm:prSet custT="1"/>
      <dgm:spPr/>
      <dgm:t>
        <a:bodyPr/>
        <a:lstStyle/>
        <a:p>
          <a:pPr>
            <a:lnSpc>
              <a:spcPct val="100000"/>
            </a:lnSpc>
            <a:defRPr cap="all"/>
          </a:pPr>
          <a:r>
            <a:rPr lang="en-US" sz="2400" dirty="0">
              <a:solidFill>
                <a:schemeClr val="tx1"/>
              </a:solidFill>
              <a:latin typeface="Arial Rounded MT Bold" panose="020F0704030504030204" pitchFamily="34" charset="0"/>
            </a:rPr>
            <a:t>Review study materials in advance</a:t>
          </a:r>
        </a:p>
      </dgm:t>
    </dgm:pt>
    <dgm:pt modelId="{5411F268-4646-4892-84DF-518737549F17}" type="parTrans" cxnId="{4E496733-BA87-4A91-9824-532B59BBC35F}">
      <dgm:prSet/>
      <dgm:spPr/>
      <dgm:t>
        <a:bodyPr/>
        <a:lstStyle/>
        <a:p>
          <a:endParaRPr lang="en-US"/>
        </a:p>
      </dgm:t>
    </dgm:pt>
    <dgm:pt modelId="{210DC674-2F86-48A3-91D7-8D21CD534AE4}" type="sibTrans" cxnId="{4E496733-BA87-4A91-9824-532B59BBC35F}">
      <dgm:prSet/>
      <dgm:spPr/>
      <dgm:t>
        <a:bodyPr/>
        <a:lstStyle/>
        <a:p>
          <a:endParaRPr lang="en-US"/>
        </a:p>
      </dgm:t>
    </dgm:pt>
    <dgm:pt modelId="{1338551E-F734-6449-BC60-85BA4F999AB5}">
      <dgm:prSet custT="1"/>
      <dgm:spPr/>
      <dgm:t>
        <a:bodyPr/>
        <a:lstStyle/>
        <a:p>
          <a:pPr>
            <a:lnSpc>
              <a:spcPct val="100000"/>
            </a:lnSpc>
            <a:defRPr cap="all"/>
          </a:pPr>
          <a:r>
            <a:rPr lang="en-US" sz="2400" dirty="0">
              <a:solidFill>
                <a:schemeClr val="tx1"/>
              </a:solidFill>
              <a:latin typeface="Arial Rounded MT Bold" panose="020F0704030504030204" pitchFamily="34" charset="0"/>
            </a:rPr>
            <a:t>Actively participate in meetings</a:t>
          </a:r>
        </a:p>
      </dgm:t>
    </dgm:pt>
    <dgm:pt modelId="{0710369E-A530-9441-90C6-294C81133830}" type="parTrans" cxnId="{ADDB0FD2-06DD-924F-9E03-D1A9263D30DB}">
      <dgm:prSet/>
      <dgm:spPr/>
      <dgm:t>
        <a:bodyPr/>
        <a:lstStyle/>
        <a:p>
          <a:endParaRPr lang="en-US"/>
        </a:p>
      </dgm:t>
    </dgm:pt>
    <dgm:pt modelId="{8B06FFB4-1031-4E44-AA26-77E9CC47EC4A}" type="sibTrans" cxnId="{ADDB0FD2-06DD-924F-9E03-D1A9263D30DB}">
      <dgm:prSet/>
      <dgm:spPr/>
      <dgm:t>
        <a:bodyPr/>
        <a:lstStyle/>
        <a:p>
          <a:endParaRPr lang="en-US"/>
        </a:p>
      </dgm:t>
    </dgm:pt>
    <dgm:pt modelId="{C828D17D-C157-4661-8FFD-6959D06B57DF}" type="pres">
      <dgm:prSet presAssocID="{E50C17F5-B7C1-47C0-BF14-A07733B2562F}" presName="root" presStyleCnt="0">
        <dgm:presLayoutVars>
          <dgm:dir/>
          <dgm:resizeHandles val="exact"/>
        </dgm:presLayoutVars>
      </dgm:prSet>
      <dgm:spPr/>
    </dgm:pt>
    <dgm:pt modelId="{6CA59F83-6F56-4AD3-AD66-5F90FDB50F5D}" type="pres">
      <dgm:prSet presAssocID="{AA1671B1-C2B2-430D-B8DA-20AABEA6084E}" presName="compNode" presStyleCnt="0"/>
      <dgm:spPr/>
    </dgm:pt>
    <dgm:pt modelId="{F911C88F-83EA-4E88-9A1C-CC6E49111720}" type="pres">
      <dgm:prSet presAssocID="{AA1671B1-C2B2-430D-B8DA-20AABEA6084E}" presName="iconBgRect" presStyleLbl="bgShp" presStyleIdx="0" presStyleCnt="2" custLinFactNeighborX="-8443" custLinFactNeighborY="26847"/>
      <dgm:spPr>
        <a:solidFill>
          <a:schemeClr val="accent3"/>
        </a:solidFill>
      </dgm:spPr>
    </dgm:pt>
    <dgm:pt modelId="{E67FBD8A-F628-4FAE-BB5F-6A0DD3B199B0}" type="pres">
      <dgm:prSet presAssocID="{AA1671B1-C2B2-430D-B8DA-20AABEA6084E}" presName="iconRect" presStyleLbl="node1" presStyleIdx="0" presStyleCnt="2" custFlipVert="0" custFlipHor="0" custScaleX="39898" custScaleY="9710" custLinFactX="-136520" custLinFactY="359203" custLinFactNeighborX="-200000" custLinFactNeighborY="400000"/>
      <dgm:spPr>
        <a:ln>
          <a:noFill/>
        </a:ln>
      </dgm:spPr>
    </dgm:pt>
    <dgm:pt modelId="{BE665F88-3183-4F78-8B54-24A9A917A182}" type="pres">
      <dgm:prSet presAssocID="{AA1671B1-C2B2-430D-B8DA-20AABEA6084E}" presName="spaceRect" presStyleCnt="0"/>
      <dgm:spPr/>
    </dgm:pt>
    <dgm:pt modelId="{7C8784CD-6711-44AD-8107-69482599AE43}" type="pres">
      <dgm:prSet presAssocID="{AA1671B1-C2B2-430D-B8DA-20AABEA6084E}" presName="textRect" presStyleLbl="revTx" presStyleIdx="0" presStyleCnt="2" custScaleX="80873" custLinFactNeighborX="3142" custLinFactNeighborY="12005">
        <dgm:presLayoutVars>
          <dgm:chMax val="1"/>
          <dgm:chPref val="1"/>
        </dgm:presLayoutVars>
      </dgm:prSet>
      <dgm:spPr/>
    </dgm:pt>
    <dgm:pt modelId="{65EFFD17-E149-422E-BFB8-A96283B73B6D}" type="pres">
      <dgm:prSet presAssocID="{210DC674-2F86-48A3-91D7-8D21CD534AE4}" presName="sibTrans" presStyleCnt="0"/>
      <dgm:spPr/>
    </dgm:pt>
    <dgm:pt modelId="{8B8B1795-0A34-49EC-9CED-CB2F003B711B}" type="pres">
      <dgm:prSet presAssocID="{1338551E-F734-6449-BC60-85BA4F999AB5}" presName="compNode" presStyleCnt="0"/>
      <dgm:spPr/>
    </dgm:pt>
    <dgm:pt modelId="{54F870F8-C541-46C3-BBE1-65B709D0C93B}" type="pres">
      <dgm:prSet presAssocID="{1338551E-F734-6449-BC60-85BA4F999AB5}" presName="iconBgRect" presStyleLbl="bgShp" presStyleIdx="1" presStyleCnt="2" custLinFactNeighborX="1876" custLinFactNeighborY="26847"/>
      <dgm:spPr>
        <a:solidFill>
          <a:schemeClr val="accent3"/>
        </a:solidFill>
      </dgm:spPr>
    </dgm:pt>
    <dgm:pt modelId="{0015F589-8A0A-4156-99C7-B5CF7AF46C28}" type="pres">
      <dgm:prSet presAssocID="{1338551E-F734-6449-BC60-85BA4F999AB5}" presName="iconRect" presStyleLbl="node1" presStyleIdx="1" presStyleCnt="2" custLinFactNeighborX="2894" custLinFactNeighborY="5500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ticipants in a board meeting."/>
        </a:ext>
      </dgm:extLst>
    </dgm:pt>
    <dgm:pt modelId="{F99B92F3-4633-4086-BEB4-586FB36C8B01}" type="pres">
      <dgm:prSet presAssocID="{1338551E-F734-6449-BC60-85BA4F999AB5}" presName="spaceRect" presStyleCnt="0"/>
      <dgm:spPr/>
    </dgm:pt>
    <dgm:pt modelId="{5C47DCE8-3449-432C-A109-9F1699333537}" type="pres">
      <dgm:prSet presAssocID="{1338551E-F734-6449-BC60-85BA4F999AB5}" presName="textRect" presStyleLbl="revTx" presStyleIdx="1" presStyleCnt="2" custScaleX="69441" custLinFactNeighborX="1212" custLinFactNeighborY="11557">
        <dgm:presLayoutVars>
          <dgm:chMax val="1"/>
          <dgm:chPref val="1"/>
        </dgm:presLayoutVars>
      </dgm:prSet>
      <dgm:spPr/>
    </dgm:pt>
  </dgm:ptLst>
  <dgm:cxnLst>
    <dgm:cxn modelId="{60211B1F-99F9-7C46-89A3-580D8BC0703C}" type="presOf" srcId="{E50C17F5-B7C1-47C0-BF14-A07733B2562F}" destId="{C828D17D-C157-4661-8FFD-6959D06B57DF}" srcOrd="0" destOrd="0" presId="urn:microsoft.com/office/officeart/2018/5/layout/IconCircleLabelList"/>
    <dgm:cxn modelId="{4E496733-BA87-4A91-9824-532B59BBC35F}" srcId="{E50C17F5-B7C1-47C0-BF14-A07733B2562F}" destId="{AA1671B1-C2B2-430D-B8DA-20AABEA6084E}" srcOrd="0" destOrd="0" parTransId="{5411F268-4646-4892-84DF-518737549F17}" sibTransId="{210DC674-2F86-48A3-91D7-8D21CD534AE4}"/>
    <dgm:cxn modelId="{6DBA7735-7C3A-004A-A544-817B2363415C}" type="presOf" srcId="{1338551E-F734-6449-BC60-85BA4F999AB5}" destId="{5C47DCE8-3449-432C-A109-9F1699333537}" srcOrd="0" destOrd="0" presId="urn:microsoft.com/office/officeart/2018/5/layout/IconCircleLabelList"/>
    <dgm:cxn modelId="{B1B4A2AC-4B9A-AD48-9B51-29E569FAE1AB}" type="presOf" srcId="{AA1671B1-C2B2-430D-B8DA-20AABEA6084E}" destId="{7C8784CD-6711-44AD-8107-69482599AE43}" srcOrd="0" destOrd="0" presId="urn:microsoft.com/office/officeart/2018/5/layout/IconCircleLabelList"/>
    <dgm:cxn modelId="{ADDB0FD2-06DD-924F-9E03-D1A9263D30DB}" srcId="{E50C17F5-B7C1-47C0-BF14-A07733B2562F}" destId="{1338551E-F734-6449-BC60-85BA4F999AB5}" srcOrd="1" destOrd="0" parTransId="{0710369E-A530-9441-90C6-294C81133830}" sibTransId="{8B06FFB4-1031-4E44-AA26-77E9CC47EC4A}"/>
    <dgm:cxn modelId="{4D855345-C281-5B4A-91FD-7E0C41CA6468}" type="presParOf" srcId="{C828D17D-C157-4661-8FFD-6959D06B57DF}" destId="{6CA59F83-6F56-4AD3-AD66-5F90FDB50F5D}" srcOrd="0" destOrd="0" presId="urn:microsoft.com/office/officeart/2018/5/layout/IconCircleLabelList"/>
    <dgm:cxn modelId="{4E8D63C7-12C3-0543-A187-97152CBD84C0}" type="presParOf" srcId="{6CA59F83-6F56-4AD3-AD66-5F90FDB50F5D}" destId="{F911C88F-83EA-4E88-9A1C-CC6E49111720}" srcOrd="0" destOrd="0" presId="urn:microsoft.com/office/officeart/2018/5/layout/IconCircleLabelList"/>
    <dgm:cxn modelId="{61827BC1-92AC-2E43-B7F2-EDAD7930B6A1}" type="presParOf" srcId="{6CA59F83-6F56-4AD3-AD66-5F90FDB50F5D}" destId="{E67FBD8A-F628-4FAE-BB5F-6A0DD3B199B0}" srcOrd="1" destOrd="0" presId="urn:microsoft.com/office/officeart/2018/5/layout/IconCircleLabelList"/>
    <dgm:cxn modelId="{BDD2C914-1DA0-294E-AC6E-A9A48C3C4746}" type="presParOf" srcId="{6CA59F83-6F56-4AD3-AD66-5F90FDB50F5D}" destId="{BE665F88-3183-4F78-8B54-24A9A917A182}" srcOrd="2" destOrd="0" presId="urn:microsoft.com/office/officeart/2018/5/layout/IconCircleLabelList"/>
    <dgm:cxn modelId="{7EDEF8C7-C9AC-1541-B8B7-88DC0B118D0F}" type="presParOf" srcId="{6CA59F83-6F56-4AD3-AD66-5F90FDB50F5D}" destId="{7C8784CD-6711-44AD-8107-69482599AE43}" srcOrd="3" destOrd="0" presId="urn:microsoft.com/office/officeart/2018/5/layout/IconCircleLabelList"/>
    <dgm:cxn modelId="{5736B4B5-193F-8A44-B851-EB751FFFD159}" type="presParOf" srcId="{C828D17D-C157-4661-8FFD-6959D06B57DF}" destId="{65EFFD17-E149-422E-BFB8-A96283B73B6D}" srcOrd="1" destOrd="0" presId="urn:microsoft.com/office/officeart/2018/5/layout/IconCircleLabelList"/>
    <dgm:cxn modelId="{FD811840-D3FE-5C44-B746-2291ECD506CE}" type="presParOf" srcId="{C828D17D-C157-4661-8FFD-6959D06B57DF}" destId="{8B8B1795-0A34-49EC-9CED-CB2F003B711B}" srcOrd="2" destOrd="0" presId="urn:microsoft.com/office/officeart/2018/5/layout/IconCircleLabelList"/>
    <dgm:cxn modelId="{C1645E15-7A59-CF4F-8E8D-BE3FF61DB190}" type="presParOf" srcId="{8B8B1795-0A34-49EC-9CED-CB2F003B711B}" destId="{54F870F8-C541-46C3-BBE1-65B709D0C93B}" srcOrd="0" destOrd="0" presId="urn:microsoft.com/office/officeart/2018/5/layout/IconCircleLabelList"/>
    <dgm:cxn modelId="{01519E22-3EBF-1143-A7D1-20488396961C}" type="presParOf" srcId="{8B8B1795-0A34-49EC-9CED-CB2F003B711B}" destId="{0015F589-8A0A-4156-99C7-B5CF7AF46C28}" srcOrd="1" destOrd="0" presId="urn:microsoft.com/office/officeart/2018/5/layout/IconCircleLabelList"/>
    <dgm:cxn modelId="{D994B7FB-5C1A-2646-9329-4194DADAB3A7}" type="presParOf" srcId="{8B8B1795-0A34-49EC-9CED-CB2F003B711B}" destId="{F99B92F3-4633-4086-BEB4-586FB36C8B01}" srcOrd="2" destOrd="0" presId="urn:microsoft.com/office/officeart/2018/5/layout/IconCircleLabelList"/>
    <dgm:cxn modelId="{9757C30D-0354-0747-A1D8-9B07621F8291}" type="presParOf" srcId="{8B8B1795-0A34-49EC-9CED-CB2F003B711B}" destId="{5C47DCE8-3449-432C-A109-9F1699333537}" srcOrd="3" destOrd="0" presId="urn:microsoft.com/office/officeart/2018/5/layout/IconCircleLabelLis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E67705-180D-455B-85FC-40BE2D13210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A171587-A74A-4D8B-9C8F-B027CB057064}">
      <dgm:prSet/>
      <dgm:spPr>
        <a:ln>
          <a:solidFill>
            <a:schemeClr val="accent2"/>
          </a:solidFill>
        </a:ln>
      </dgm:spPr>
      <dgm:t>
        <a:bodyPr/>
        <a:lstStyle/>
        <a:p>
          <a:r>
            <a:rPr lang="en-US" dirty="0">
              <a:latin typeface="Arial Rounded MT Bold" panose="020F0704030504030204" pitchFamily="34" charset="0"/>
              <a:ea typeface="ADLaM Display" panose="02010000000000000000" pitchFamily="2" charset="0"/>
              <a:cs typeface="ADLaM Display" panose="02010000000000000000" pitchFamily="2" charset="0"/>
            </a:rPr>
            <a:t>Participant Recruitment</a:t>
          </a:r>
        </a:p>
      </dgm:t>
      <dgm:extLst>
        <a:ext uri="{E40237B7-FDA0-4F09-8148-C483321AD2D9}">
          <dgm14:cNvPr xmlns:dgm14="http://schemas.microsoft.com/office/drawing/2010/diagram" id="0" name="" descr="Participant Recruitment&#10;"/>
        </a:ext>
      </dgm:extLst>
    </dgm:pt>
    <dgm:pt modelId="{E1754C50-A420-4D0D-85D6-C5986031D671}" type="parTrans" cxnId="{F3548166-16FC-4149-BC66-F37EAC248B47}">
      <dgm:prSet/>
      <dgm:spPr/>
      <dgm:t>
        <a:bodyPr/>
        <a:lstStyle/>
        <a:p>
          <a:endParaRPr lang="en-US">
            <a:latin typeface="ADLaM Display" panose="02010000000000000000" pitchFamily="2" charset="0"/>
            <a:ea typeface="ADLaM Display" panose="02010000000000000000" pitchFamily="2" charset="0"/>
            <a:cs typeface="ADLaM Display" panose="02010000000000000000" pitchFamily="2" charset="0"/>
          </a:endParaRPr>
        </a:p>
      </dgm:t>
    </dgm:pt>
    <dgm:pt modelId="{8B745953-F156-4DFB-8B17-4FD87EFEB2C1}" type="sibTrans" cxnId="{F3548166-16FC-4149-BC66-F37EAC248B47}">
      <dgm:prSet/>
      <dgm:spPr/>
      <dgm:t>
        <a:bodyPr/>
        <a:lstStyle/>
        <a:p>
          <a:endParaRPr lang="en-US">
            <a:latin typeface="ADLaM Display" panose="02010000000000000000" pitchFamily="2" charset="0"/>
            <a:ea typeface="ADLaM Display" panose="02010000000000000000" pitchFamily="2" charset="0"/>
            <a:cs typeface="ADLaM Display" panose="02010000000000000000" pitchFamily="2" charset="0"/>
          </a:endParaRPr>
        </a:p>
      </dgm:t>
    </dgm:pt>
    <dgm:pt modelId="{8299C6EF-C526-40CE-A6E3-2247CCBD6BDA}">
      <dgm:prSet/>
      <dgm:spPr>
        <a:ln>
          <a:solidFill>
            <a:schemeClr val="accent2"/>
          </a:solidFill>
        </a:ln>
      </dgm:spPr>
      <dgm:t>
        <a:bodyPr/>
        <a:lstStyle/>
        <a:p>
          <a:r>
            <a:rPr lang="en-US" dirty="0">
              <a:latin typeface="Arial Rounded MT Bold" panose="020F0704030504030204" pitchFamily="34" charset="0"/>
              <a:ea typeface="ADLaM Display" panose="02010000000000000000" pitchFamily="2" charset="0"/>
              <a:cs typeface="ADLaM Display" panose="02010000000000000000" pitchFamily="2" charset="0"/>
            </a:rPr>
            <a:t>Study Burden</a:t>
          </a:r>
        </a:p>
      </dgm:t>
      <dgm:extLst>
        <a:ext uri="{E40237B7-FDA0-4F09-8148-C483321AD2D9}">
          <dgm14:cNvPr xmlns:dgm14="http://schemas.microsoft.com/office/drawing/2010/diagram" id="0" name="" descr="Study Burden&#10;"/>
        </a:ext>
      </dgm:extLst>
    </dgm:pt>
    <dgm:pt modelId="{3C80D584-D3CF-4422-B0B5-CBB612456F1B}" type="parTrans" cxnId="{43320E4A-838E-4ACF-84D1-A79CFCA6BAC1}">
      <dgm:prSet/>
      <dgm:spPr/>
      <dgm:t>
        <a:bodyPr/>
        <a:lstStyle/>
        <a:p>
          <a:endParaRPr lang="en-US">
            <a:latin typeface="ADLaM Display" panose="02010000000000000000" pitchFamily="2" charset="0"/>
            <a:ea typeface="ADLaM Display" panose="02010000000000000000" pitchFamily="2" charset="0"/>
            <a:cs typeface="ADLaM Display" panose="02010000000000000000" pitchFamily="2" charset="0"/>
          </a:endParaRPr>
        </a:p>
      </dgm:t>
    </dgm:pt>
    <dgm:pt modelId="{FD0CCADD-FEFB-49BF-A714-B86360F1D5CF}" type="sibTrans" cxnId="{43320E4A-838E-4ACF-84D1-A79CFCA6BAC1}">
      <dgm:prSet/>
      <dgm:spPr/>
      <dgm:t>
        <a:bodyPr/>
        <a:lstStyle/>
        <a:p>
          <a:endParaRPr lang="en-US">
            <a:latin typeface="ADLaM Display" panose="02010000000000000000" pitchFamily="2" charset="0"/>
            <a:ea typeface="ADLaM Display" panose="02010000000000000000" pitchFamily="2" charset="0"/>
            <a:cs typeface="ADLaM Display" panose="02010000000000000000" pitchFamily="2" charset="0"/>
          </a:endParaRPr>
        </a:p>
      </dgm:t>
    </dgm:pt>
    <dgm:pt modelId="{B1C31D67-1BBE-4002-859F-2616F43ACB19}">
      <dgm:prSet/>
      <dgm:spPr>
        <a:ln>
          <a:solidFill>
            <a:schemeClr val="accent2"/>
          </a:solidFill>
        </a:ln>
      </dgm:spPr>
      <dgm:t>
        <a:bodyPr/>
        <a:lstStyle/>
        <a:p>
          <a:r>
            <a:rPr lang="en-US" dirty="0">
              <a:latin typeface="Arial Rounded MT Bold" panose="020F0704030504030204" pitchFamily="34" charset="0"/>
              <a:ea typeface="ADLaM Display" panose="02010000000000000000" pitchFamily="2" charset="0"/>
              <a:cs typeface="ADLaM Display" panose="02010000000000000000" pitchFamily="2" charset="0"/>
            </a:rPr>
            <a:t>Participant Safety </a:t>
          </a:r>
        </a:p>
      </dgm:t>
      <dgm:extLst>
        <a:ext uri="{E40237B7-FDA0-4F09-8148-C483321AD2D9}">
          <dgm14:cNvPr xmlns:dgm14="http://schemas.microsoft.com/office/drawing/2010/diagram" id="0" name="" descr="Participant Safety &#10;"/>
        </a:ext>
      </dgm:extLst>
    </dgm:pt>
    <dgm:pt modelId="{328EBB8A-BCA7-4D71-83ED-2CD0163677E5}" type="parTrans" cxnId="{931F24CD-C04F-4569-86C0-CECB2BCA13CF}">
      <dgm:prSet/>
      <dgm:spPr/>
      <dgm:t>
        <a:bodyPr/>
        <a:lstStyle/>
        <a:p>
          <a:endParaRPr lang="en-US">
            <a:latin typeface="ADLaM Display" panose="02010000000000000000" pitchFamily="2" charset="0"/>
            <a:ea typeface="ADLaM Display" panose="02010000000000000000" pitchFamily="2" charset="0"/>
            <a:cs typeface="ADLaM Display" panose="02010000000000000000" pitchFamily="2" charset="0"/>
          </a:endParaRPr>
        </a:p>
      </dgm:t>
    </dgm:pt>
    <dgm:pt modelId="{EC396B15-FF38-4AB8-9009-46814016A607}" type="sibTrans" cxnId="{931F24CD-C04F-4569-86C0-CECB2BCA13CF}">
      <dgm:prSet/>
      <dgm:spPr/>
      <dgm:t>
        <a:bodyPr/>
        <a:lstStyle/>
        <a:p>
          <a:endParaRPr lang="en-US">
            <a:latin typeface="ADLaM Display" panose="02010000000000000000" pitchFamily="2" charset="0"/>
            <a:ea typeface="ADLaM Display" panose="02010000000000000000" pitchFamily="2" charset="0"/>
            <a:cs typeface="ADLaM Display" panose="02010000000000000000" pitchFamily="2" charset="0"/>
          </a:endParaRPr>
        </a:p>
      </dgm:t>
    </dgm:pt>
    <dgm:pt modelId="{7C7D00BB-5D41-4B30-9719-4B5A5AAC1DC2}">
      <dgm:prSet/>
      <dgm:spPr>
        <a:ln>
          <a:solidFill>
            <a:schemeClr val="accent2"/>
          </a:solidFill>
        </a:ln>
      </dgm:spPr>
      <dgm:t>
        <a:bodyPr/>
        <a:lstStyle/>
        <a:p>
          <a:r>
            <a:rPr lang="en-US" dirty="0">
              <a:latin typeface="Arial Rounded MT Bold" panose="020F0704030504030204" pitchFamily="34" charset="0"/>
              <a:ea typeface="ADLaM Display" panose="02010000000000000000" pitchFamily="2" charset="0"/>
              <a:cs typeface="ADLaM Display" panose="02010000000000000000" pitchFamily="2" charset="0"/>
            </a:rPr>
            <a:t>Communications</a:t>
          </a:r>
        </a:p>
      </dgm:t>
      <dgm:extLst>
        <a:ext uri="{E40237B7-FDA0-4F09-8148-C483321AD2D9}">
          <dgm14:cNvPr xmlns:dgm14="http://schemas.microsoft.com/office/drawing/2010/diagram" id="0" name="" descr="Communications&#10;"/>
        </a:ext>
      </dgm:extLst>
    </dgm:pt>
    <dgm:pt modelId="{C025CEE9-3858-4C50-96ED-BF5E6A0E008A}" type="parTrans" cxnId="{92AB38E1-B4A2-4676-9EDA-035EA0CCED12}">
      <dgm:prSet/>
      <dgm:spPr/>
      <dgm:t>
        <a:bodyPr/>
        <a:lstStyle/>
        <a:p>
          <a:endParaRPr lang="en-US">
            <a:latin typeface="ADLaM Display" panose="02010000000000000000" pitchFamily="2" charset="0"/>
            <a:ea typeface="ADLaM Display" panose="02010000000000000000" pitchFamily="2" charset="0"/>
            <a:cs typeface="ADLaM Display" panose="02010000000000000000" pitchFamily="2" charset="0"/>
          </a:endParaRPr>
        </a:p>
      </dgm:t>
    </dgm:pt>
    <dgm:pt modelId="{097B2D12-A480-4A3E-9D0E-D9FA6EC300C5}" type="sibTrans" cxnId="{92AB38E1-B4A2-4676-9EDA-035EA0CCED12}">
      <dgm:prSet/>
      <dgm:spPr/>
      <dgm:t>
        <a:bodyPr/>
        <a:lstStyle/>
        <a:p>
          <a:endParaRPr lang="en-US">
            <a:latin typeface="ADLaM Display" panose="02010000000000000000" pitchFamily="2" charset="0"/>
            <a:ea typeface="ADLaM Display" panose="02010000000000000000" pitchFamily="2" charset="0"/>
            <a:cs typeface="ADLaM Display" panose="02010000000000000000" pitchFamily="2" charset="0"/>
          </a:endParaRPr>
        </a:p>
      </dgm:t>
    </dgm:pt>
    <dgm:pt modelId="{CE0884AB-6CB5-3245-8C0E-DC2849CBEB78}" type="pres">
      <dgm:prSet presAssocID="{F9E67705-180D-455B-85FC-40BE2D132101}" presName="hierChild1" presStyleCnt="0">
        <dgm:presLayoutVars>
          <dgm:chPref val="1"/>
          <dgm:dir/>
          <dgm:animOne val="branch"/>
          <dgm:animLvl val="lvl"/>
          <dgm:resizeHandles/>
        </dgm:presLayoutVars>
      </dgm:prSet>
      <dgm:spPr/>
    </dgm:pt>
    <dgm:pt modelId="{0E34A881-CB91-4130-83B5-6380D3F298FD}" type="pres">
      <dgm:prSet presAssocID="{8299C6EF-C526-40CE-A6E3-2247CCBD6BDA}" presName="hierRoot1" presStyleCnt="0"/>
      <dgm:spPr/>
    </dgm:pt>
    <dgm:pt modelId="{292AB08B-956F-45BF-9D7A-B5C72C417301}" type="pres">
      <dgm:prSet presAssocID="{8299C6EF-C526-40CE-A6E3-2247CCBD6BDA}" presName="composite" presStyleCnt="0"/>
      <dgm:spPr/>
    </dgm:pt>
    <dgm:pt modelId="{1C2E5F60-76ED-461A-B5E9-080760F5243C}" type="pres">
      <dgm:prSet presAssocID="{8299C6EF-C526-40CE-A6E3-2247CCBD6BDA}" presName="background" presStyleLbl="node0" presStyleIdx="0" presStyleCnt="4"/>
      <dgm:spPr>
        <a:solidFill>
          <a:schemeClr val="accent2">
            <a:lumMod val="75000"/>
          </a:schemeClr>
        </a:solidFill>
      </dgm:spPr>
    </dgm:pt>
    <dgm:pt modelId="{EF1F964A-AC25-4C07-9812-C106BE34E265}" type="pres">
      <dgm:prSet presAssocID="{8299C6EF-C526-40CE-A6E3-2247CCBD6BDA}" presName="text" presStyleLbl="fgAcc0" presStyleIdx="0" presStyleCnt="4">
        <dgm:presLayoutVars>
          <dgm:chPref val="3"/>
        </dgm:presLayoutVars>
      </dgm:prSet>
      <dgm:spPr/>
    </dgm:pt>
    <dgm:pt modelId="{D3480B48-B08E-430A-8FB2-AC3BC4471496}" type="pres">
      <dgm:prSet presAssocID="{8299C6EF-C526-40CE-A6E3-2247CCBD6BDA}" presName="hierChild2" presStyleCnt="0"/>
      <dgm:spPr/>
    </dgm:pt>
    <dgm:pt modelId="{C5B41611-C7D8-F149-B174-41614030A882}" type="pres">
      <dgm:prSet presAssocID="{1A171587-A74A-4D8B-9C8F-B027CB057064}" presName="hierRoot1" presStyleCnt="0"/>
      <dgm:spPr/>
    </dgm:pt>
    <dgm:pt modelId="{F1DCB696-23C8-1D40-A82A-DE08A39C069B}" type="pres">
      <dgm:prSet presAssocID="{1A171587-A74A-4D8B-9C8F-B027CB057064}" presName="composite" presStyleCnt="0"/>
      <dgm:spPr/>
    </dgm:pt>
    <dgm:pt modelId="{51CB0F0A-A25F-0349-B38F-2F324D11DFA3}" type="pres">
      <dgm:prSet presAssocID="{1A171587-A74A-4D8B-9C8F-B027CB057064}" presName="background" presStyleLbl="node0" presStyleIdx="1" presStyleCnt="4"/>
      <dgm:spPr>
        <a:solidFill>
          <a:schemeClr val="accent2">
            <a:lumMod val="75000"/>
          </a:schemeClr>
        </a:solidFill>
      </dgm:spPr>
    </dgm:pt>
    <dgm:pt modelId="{D8A84B34-FABB-A74F-B28C-28936A03488B}" type="pres">
      <dgm:prSet presAssocID="{1A171587-A74A-4D8B-9C8F-B027CB057064}" presName="text" presStyleLbl="fgAcc0" presStyleIdx="1" presStyleCnt="4">
        <dgm:presLayoutVars>
          <dgm:chPref val="3"/>
        </dgm:presLayoutVars>
      </dgm:prSet>
      <dgm:spPr/>
    </dgm:pt>
    <dgm:pt modelId="{69A23B8E-9DE3-4C4F-81D9-3473F3A88A24}" type="pres">
      <dgm:prSet presAssocID="{1A171587-A74A-4D8B-9C8F-B027CB057064}" presName="hierChild2" presStyleCnt="0"/>
      <dgm:spPr/>
    </dgm:pt>
    <dgm:pt modelId="{D4A45A84-02FE-4721-94F2-2975FBB58B9E}" type="pres">
      <dgm:prSet presAssocID="{B1C31D67-1BBE-4002-859F-2616F43ACB19}" presName="hierRoot1" presStyleCnt="0"/>
      <dgm:spPr/>
    </dgm:pt>
    <dgm:pt modelId="{E050610D-C02E-4459-8A31-D2553AB8D45F}" type="pres">
      <dgm:prSet presAssocID="{B1C31D67-1BBE-4002-859F-2616F43ACB19}" presName="composite" presStyleCnt="0"/>
      <dgm:spPr/>
    </dgm:pt>
    <dgm:pt modelId="{D8736142-E2CD-4B7F-8979-ECAE0F13759A}" type="pres">
      <dgm:prSet presAssocID="{B1C31D67-1BBE-4002-859F-2616F43ACB19}" presName="background" presStyleLbl="node0" presStyleIdx="2" presStyleCnt="4"/>
      <dgm:spPr>
        <a:solidFill>
          <a:schemeClr val="accent2">
            <a:lumMod val="75000"/>
          </a:schemeClr>
        </a:solidFill>
      </dgm:spPr>
    </dgm:pt>
    <dgm:pt modelId="{6C688014-9DAB-450C-B683-C8AC8C2C92CC}" type="pres">
      <dgm:prSet presAssocID="{B1C31D67-1BBE-4002-859F-2616F43ACB19}" presName="text" presStyleLbl="fgAcc0" presStyleIdx="2" presStyleCnt="4">
        <dgm:presLayoutVars>
          <dgm:chPref val="3"/>
        </dgm:presLayoutVars>
      </dgm:prSet>
      <dgm:spPr/>
    </dgm:pt>
    <dgm:pt modelId="{79B05E69-E137-494D-B68A-F7403173ED40}" type="pres">
      <dgm:prSet presAssocID="{B1C31D67-1BBE-4002-859F-2616F43ACB19}" presName="hierChild2" presStyleCnt="0"/>
      <dgm:spPr/>
    </dgm:pt>
    <dgm:pt modelId="{54875CCF-AA51-48D5-963A-134745C5F395}" type="pres">
      <dgm:prSet presAssocID="{7C7D00BB-5D41-4B30-9719-4B5A5AAC1DC2}" presName="hierRoot1" presStyleCnt="0"/>
      <dgm:spPr/>
    </dgm:pt>
    <dgm:pt modelId="{71353B49-B349-479B-895B-978674CE9B35}" type="pres">
      <dgm:prSet presAssocID="{7C7D00BB-5D41-4B30-9719-4B5A5AAC1DC2}" presName="composite" presStyleCnt="0"/>
      <dgm:spPr/>
    </dgm:pt>
    <dgm:pt modelId="{391C7397-D7C1-4279-A921-3C36CFBBDC21}" type="pres">
      <dgm:prSet presAssocID="{7C7D00BB-5D41-4B30-9719-4B5A5AAC1DC2}" presName="background" presStyleLbl="node0" presStyleIdx="3" presStyleCnt="4"/>
      <dgm:spPr>
        <a:solidFill>
          <a:schemeClr val="accent2">
            <a:lumMod val="75000"/>
          </a:schemeClr>
        </a:solidFill>
      </dgm:spPr>
    </dgm:pt>
    <dgm:pt modelId="{D9B207BC-1EB4-43A9-9A1A-928CB3585D26}" type="pres">
      <dgm:prSet presAssocID="{7C7D00BB-5D41-4B30-9719-4B5A5AAC1DC2}" presName="text" presStyleLbl="fgAcc0" presStyleIdx="3" presStyleCnt="4">
        <dgm:presLayoutVars>
          <dgm:chPref val="3"/>
        </dgm:presLayoutVars>
      </dgm:prSet>
      <dgm:spPr/>
    </dgm:pt>
    <dgm:pt modelId="{EC100A62-FA8A-4BEE-AC23-7EB56A8DEC8E}" type="pres">
      <dgm:prSet presAssocID="{7C7D00BB-5D41-4B30-9719-4B5A5AAC1DC2}" presName="hierChild2" presStyleCnt="0"/>
      <dgm:spPr/>
    </dgm:pt>
  </dgm:ptLst>
  <dgm:cxnLst>
    <dgm:cxn modelId="{D1780F11-CD4D-C444-8BDB-DC22007017E3}" type="presOf" srcId="{1A171587-A74A-4D8B-9C8F-B027CB057064}" destId="{D8A84B34-FABB-A74F-B28C-28936A03488B}" srcOrd="0" destOrd="0" presId="urn:microsoft.com/office/officeart/2005/8/layout/hierarchy1"/>
    <dgm:cxn modelId="{43320E4A-838E-4ACF-84D1-A79CFCA6BAC1}" srcId="{F9E67705-180D-455B-85FC-40BE2D132101}" destId="{8299C6EF-C526-40CE-A6E3-2247CCBD6BDA}" srcOrd="0" destOrd="0" parTransId="{3C80D584-D3CF-4422-B0B5-CBB612456F1B}" sibTransId="{FD0CCADD-FEFB-49BF-A714-B86360F1D5CF}"/>
    <dgm:cxn modelId="{F3548166-16FC-4149-BC66-F37EAC248B47}" srcId="{F9E67705-180D-455B-85FC-40BE2D132101}" destId="{1A171587-A74A-4D8B-9C8F-B027CB057064}" srcOrd="1" destOrd="0" parTransId="{E1754C50-A420-4D0D-85D6-C5986031D671}" sibTransId="{8B745953-F156-4DFB-8B17-4FD87EFEB2C1}"/>
    <dgm:cxn modelId="{E5DA90B3-A988-7145-984D-4C69D4EF6CDB}" type="presOf" srcId="{F9E67705-180D-455B-85FC-40BE2D132101}" destId="{CE0884AB-6CB5-3245-8C0E-DC2849CBEB78}" srcOrd="0" destOrd="0" presId="urn:microsoft.com/office/officeart/2005/8/layout/hierarchy1"/>
    <dgm:cxn modelId="{C41A10C7-58B6-4F12-AF0C-AE78379FD8B9}" type="presOf" srcId="{7C7D00BB-5D41-4B30-9719-4B5A5AAC1DC2}" destId="{D9B207BC-1EB4-43A9-9A1A-928CB3585D26}" srcOrd="0" destOrd="0" presId="urn:microsoft.com/office/officeart/2005/8/layout/hierarchy1"/>
    <dgm:cxn modelId="{4DBC32CB-73CD-4DA2-A97F-626F9A88476B}" type="presOf" srcId="{8299C6EF-C526-40CE-A6E3-2247CCBD6BDA}" destId="{EF1F964A-AC25-4C07-9812-C106BE34E265}" srcOrd="0" destOrd="0" presId="urn:microsoft.com/office/officeart/2005/8/layout/hierarchy1"/>
    <dgm:cxn modelId="{931F24CD-C04F-4569-86C0-CECB2BCA13CF}" srcId="{F9E67705-180D-455B-85FC-40BE2D132101}" destId="{B1C31D67-1BBE-4002-859F-2616F43ACB19}" srcOrd="2" destOrd="0" parTransId="{328EBB8A-BCA7-4D71-83ED-2CD0163677E5}" sibTransId="{EC396B15-FF38-4AB8-9009-46814016A607}"/>
    <dgm:cxn modelId="{92AB38E1-B4A2-4676-9EDA-035EA0CCED12}" srcId="{F9E67705-180D-455B-85FC-40BE2D132101}" destId="{7C7D00BB-5D41-4B30-9719-4B5A5AAC1DC2}" srcOrd="3" destOrd="0" parTransId="{C025CEE9-3858-4C50-96ED-BF5E6A0E008A}" sibTransId="{097B2D12-A480-4A3E-9D0E-D9FA6EC300C5}"/>
    <dgm:cxn modelId="{86CA58F7-037E-4581-91BE-1A86FC0C84BF}" type="presOf" srcId="{B1C31D67-1BBE-4002-859F-2616F43ACB19}" destId="{6C688014-9DAB-450C-B683-C8AC8C2C92CC}" srcOrd="0" destOrd="0" presId="urn:microsoft.com/office/officeart/2005/8/layout/hierarchy1"/>
    <dgm:cxn modelId="{6F5B5225-E203-4503-9D7A-5176054A9654}" type="presParOf" srcId="{CE0884AB-6CB5-3245-8C0E-DC2849CBEB78}" destId="{0E34A881-CB91-4130-83B5-6380D3F298FD}" srcOrd="0" destOrd="0" presId="urn:microsoft.com/office/officeart/2005/8/layout/hierarchy1"/>
    <dgm:cxn modelId="{6A9800E0-F6EE-4330-820A-2451ABED39EF}" type="presParOf" srcId="{0E34A881-CB91-4130-83B5-6380D3F298FD}" destId="{292AB08B-956F-45BF-9D7A-B5C72C417301}" srcOrd="0" destOrd="0" presId="urn:microsoft.com/office/officeart/2005/8/layout/hierarchy1"/>
    <dgm:cxn modelId="{28E67C35-09FE-4897-8FEF-6CA8B396D87C}" type="presParOf" srcId="{292AB08B-956F-45BF-9D7A-B5C72C417301}" destId="{1C2E5F60-76ED-461A-B5E9-080760F5243C}" srcOrd="0" destOrd="0" presId="urn:microsoft.com/office/officeart/2005/8/layout/hierarchy1"/>
    <dgm:cxn modelId="{64385C19-2CE4-4215-B554-6ED1792F7208}" type="presParOf" srcId="{292AB08B-956F-45BF-9D7A-B5C72C417301}" destId="{EF1F964A-AC25-4C07-9812-C106BE34E265}" srcOrd="1" destOrd="0" presId="urn:microsoft.com/office/officeart/2005/8/layout/hierarchy1"/>
    <dgm:cxn modelId="{A3137EB3-0172-46CB-A827-0A248DF128FD}" type="presParOf" srcId="{0E34A881-CB91-4130-83B5-6380D3F298FD}" destId="{D3480B48-B08E-430A-8FB2-AC3BC4471496}" srcOrd="1" destOrd="0" presId="urn:microsoft.com/office/officeart/2005/8/layout/hierarchy1"/>
    <dgm:cxn modelId="{B29E5EFF-F4C4-9345-B681-DBC46254000C}" type="presParOf" srcId="{CE0884AB-6CB5-3245-8C0E-DC2849CBEB78}" destId="{C5B41611-C7D8-F149-B174-41614030A882}" srcOrd="1" destOrd="0" presId="urn:microsoft.com/office/officeart/2005/8/layout/hierarchy1"/>
    <dgm:cxn modelId="{2719F652-B096-174F-8A51-9BDEDE8A3E67}" type="presParOf" srcId="{C5B41611-C7D8-F149-B174-41614030A882}" destId="{F1DCB696-23C8-1D40-A82A-DE08A39C069B}" srcOrd="0" destOrd="0" presId="urn:microsoft.com/office/officeart/2005/8/layout/hierarchy1"/>
    <dgm:cxn modelId="{EA6E765D-8C01-CE4A-AC23-B97B7E89999A}" type="presParOf" srcId="{F1DCB696-23C8-1D40-A82A-DE08A39C069B}" destId="{51CB0F0A-A25F-0349-B38F-2F324D11DFA3}" srcOrd="0" destOrd="0" presId="urn:microsoft.com/office/officeart/2005/8/layout/hierarchy1"/>
    <dgm:cxn modelId="{8F396241-B683-274B-865F-686FC1EBBACD}" type="presParOf" srcId="{F1DCB696-23C8-1D40-A82A-DE08A39C069B}" destId="{D8A84B34-FABB-A74F-B28C-28936A03488B}" srcOrd="1" destOrd="0" presId="urn:microsoft.com/office/officeart/2005/8/layout/hierarchy1"/>
    <dgm:cxn modelId="{5487BE1B-EDE0-DB4C-BB28-216D29D00638}" type="presParOf" srcId="{C5B41611-C7D8-F149-B174-41614030A882}" destId="{69A23B8E-9DE3-4C4F-81D9-3473F3A88A24}" srcOrd="1" destOrd="0" presId="urn:microsoft.com/office/officeart/2005/8/layout/hierarchy1"/>
    <dgm:cxn modelId="{FECC3FF1-F857-43BF-86CD-F07D08F33466}" type="presParOf" srcId="{CE0884AB-6CB5-3245-8C0E-DC2849CBEB78}" destId="{D4A45A84-02FE-4721-94F2-2975FBB58B9E}" srcOrd="2" destOrd="0" presId="urn:microsoft.com/office/officeart/2005/8/layout/hierarchy1"/>
    <dgm:cxn modelId="{9C21198D-57B9-4701-99DF-589566387205}" type="presParOf" srcId="{D4A45A84-02FE-4721-94F2-2975FBB58B9E}" destId="{E050610D-C02E-4459-8A31-D2553AB8D45F}" srcOrd="0" destOrd="0" presId="urn:microsoft.com/office/officeart/2005/8/layout/hierarchy1"/>
    <dgm:cxn modelId="{4EC6E079-36A4-4F5A-B1A2-951FA7BCF7E7}" type="presParOf" srcId="{E050610D-C02E-4459-8A31-D2553AB8D45F}" destId="{D8736142-E2CD-4B7F-8979-ECAE0F13759A}" srcOrd="0" destOrd="0" presId="urn:microsoft.com/office/officeart/2005/8/layout/hierarchy1"/>
    <dgm:cxn modelId="{D5179CCB-4FB1-4E66-8DB8-E21E1CB08A8B}" type="presParOf" srcId="{E050610D-C02E-4459-8A31-D2553AB8D45F}" destId="{6C688014-9DAB-450C-B683-C8AC8C2C92CC}" srcOrd="1" destOrd="0" presId="urn:microsoft.com/office/officeart/2005/8/layout/hierarchy1"/>
    <dgm:cxn modelId="{78405ACD-BAEC-4A0E-8C1F-2295C42E0C21}" type="presParOf" srcId="{D4A45A84-02FE-4721-94F2-2975FBB58B9E}" destId="{79B05E69-E137-494D-B68A-F7403173ED40}" srcOrd="1" destOrd="0" presId="urn:microsoft.com/office/officeart/2005/8/layout/hierarchy1"/>
    <dgm:cxn modelId="{81B79517-AAB1-4008-BCEA-86725F112219}" type="presParOf" srcId="{CE0884AB-6CB5-3245-8C0E-DC2849CBEB78}" destId="{54875CCF-AA51-48D5-963A-134745C5F395}" srcOrd="3" destOrd="0" presId="urn:microsoft.com/office/officeart/2005/8/layout/hierarchy1"/>
    <dgm:cxn modelId="{B60F70B2-A629-4C4E-B392-231F07B2DDA7}" type="presParOf" srcId="{54875CCF-AA51-48D5-963A-134745C5F395}" destId="{71353B49-B349-479B-895B-978674CE9B35}" srcOrd="0" destOrd="0" presId="urn:microsoft.com/office/officeart/2005/8/layout/hierarchy1"/>
    <dgm:cxn modelId="{EAF99A4A-20D5-4FBE-8712-F5569A8D8A4C}" type="presParOf" srcId="{71353B49-B349-479B-895B-978674CE9B35}" destId="{391C7397-D7C1-4279-A921-3C36CFBBDC21}" srcOrd="0" destOrd="0" presId="urn:microsoft.com/office/officeart/2005/8/layout/hierarchy1"/>
    <dgm:cxn modelId="{8FD66673-E3C9-43EA-8C22-047FF50E35C1}" type="presParOf" srcId="{71353B49-B349-479B-895B-978674CE9B35}" destId="{D9B207BC-1EB4-43A9-9A1A-928CB3585D26}" srcOrd="1" destOrd="0" presId="urn:microsoft.com/office/officeart/2005/8/layout/hierarchy1"/>
    <dgm:cxn modelId="{29CDB229-67C2-4535-98BA-D57D8BFD477D}" type="presParOf" srcId="{54875CCF-AA51-48D5-963A-134745C5F395}" destId="{EC100A62-FA8A-4BEE-AC23-7EB56A8DEC8E}"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E6BEBF-0C77-46C2-9436-74E188576AC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4922F7E-5A1E-4D84-8277-F1A057F09EA4}">
      <dgm:prSet/>
      <dgm:spPr>
        <a:solidFill>
          <a:schemeClr val="accent2">
            <a:lumMod val="75000"/>
          </a:schemeClr>
        </a:solidFill>
      </dgm:spPr>
      <dgm:t>
        <a:bodyPr/>
        <a:lstStyle/>
        <a:p>
          <a:r>
            <a:rPr lang="en-US" b="0" i="0" dirty="0">
              <a:latin typeface="Arial Rounded MT Bold" panose="020F0704030504030204" pitchFamily="34" charset="0"/>
            </a:rPr>
            <a:t>Initial meeting: Provide input on the board charter, study protocol and monitoring plan</a:t>
          </a:r>
          <a:endParaRPr lang="en-US" dirty="0">
            <a:latin typeface="Arial Rounded MT Bold" panose="020F0704030504030204" pitchFamily="34" charset="0"/>
          </a:endParaRPr>
        </a:p>
      </dgm:t>
      <dgm:extLst>
        <a:ext uri="{E40237B7-FDA0-4F09-8148-C483321AD2D9}">
          <dgm14:cNvPr xmlns:dgm14="http://schemas.microsoft.com/office/drawing/2010/diagram" id="0" name="" descr="Initial meeting: Provide input on the board charter, study protocol and monitoring plan&#10;"/>
        </a:ext>
      </dgm:extLst>
    </dgm:pt>
    <dgm:pt modelId="{EBD96562-BA37-4958-9583-7D4815EFF28C}" type="parTrans" cxnId="{97334D83-8C65-4F4A-8F1D-6EC0F446E777}">
      <dgm:prSet/>
      <dgm:spPr/>
      <dgm:t>
        <a:bodyPr/>
        <a:lstStyle/>
        <a:p>
          <a:endParaRPr lang="en-US"/>
        </a:p>
      </dgm:t>
    </dgm:pt>
    <dgm:pt modelId="{C8482498-7F42-4787-B95A-873D01D607D1}" type="sibTrans" cxnId="{97334D83-8C65-4F4A-8F1D-6EC0F446E777}">
      <dgm:prSet/>
      <dgm:spPr/>
      <dgm:t>
        <a:bodyPr/>
        <a:lstStyle/>
        <a:p>
          <a:endParaRPr lang="en-US"/>
        </a:p>
      </dgm:t>
    </dgm:pt>
    <dgm:pt modelId="{A9758564-5992-4730-8805-7C4ED071F82A}">
      <dgm:prSet/>
      <dgm:spPr/>
      <dgm:t>
        <a:bodyPr/>
        <a:lstStyle/>
        <a:p>
          <a:r>
            <a:rPr lang="en-US" b="0" i="0" dirty="0">
              <a:latin typeface="Arial Rounded MT Bold" panose="020F0704030504030204" pitchFamily="34" charset="0"/>
            </a:rPr>
            <a:t>Regular meetings: Review status of the study and safety information</a:t>
          </a:r>
          <a:endParaRPr lang="en-US" dirty="0">
            <a:latin typeface="Arial Rounded MT Bold" panose="020F0704030504030204" pitchFamily="34" charset="0"/>
          </a:endParaRPr>
        </a:p>
      </dgm:t>
      <dgm:extLst>
        <a:ext uri="{E40237B7-FDA0-4F09-8148-C483321AD2D9}">
          <dgm14:cNvPr xmlns:dgm14="http://schemas.microsoft.com/office/drawing/2010/diagram" id="0" name="" descr="Regular meetings: Review status of the study and safety information&#10;"/>
        </a:ext>
      </dgm:extLst>
    </dgm:pt>
    <dgm:pt modelId="{5D5F9E59-634A-4664-AA82-CF847D7AA6D6}" type="parTrans" cxnId="{B4DCC984-89B2-43EB-8220-D4F30A648D75}">
      <dgm:prSet/>
      <dgm:spPr/>
      <dgm:t>
        <a:bodyPr/>
        <a:lstStyle/>
        <a:p>
          <a:endParaRPr lang="en-US"/>
        </a:p>
      </dgm:t>
    </dgm:pt>
    <dgm:pt modelId="{F7F07572-D4D3-47B3-8D54-A734E1DDF569}" type="sibTrans" cxnId="{B4DCC984-89B2-43EB-8220-D4F30A648D75}">
      <dgm:prSet/>
      <dgm:spPr/>
      <dgm:t>
        <a:bodyPr/>
        <a:lstStyle/>
        <a:p>
          <a:endParaRPr lang="en-US"/>
        </a:p>
      </dgm:t>
    </dgm:pt>
    <dgm:pt modelId="{2D4254AB-8393-4F13-9044-BD924CF954AF}">
      <dgm:prSet/>
      <dgm:spPr>
        <a:solidFill>
          <a:schemeClr val="tx2">
            <a:lumMod val="75000"/>
          </a:schemeClr>
        </a:solidFill>
      </dgm:spPr>
      <dgm:t>
        <a:bodyPr/>
        <a:lstStyle/>
        <a:p>
          <a:r>
            <a:rPr lang="en-US" b="0" i="0" dirty="0">
              <a:latin typeface="Arial Rounded MT Bold" panose="020F0704030504030204" pitchFamily="34" charset="0"/>
            </a:rPr>
            <a:t>Ad-Hoc Meetings: Focus on special topics such as planned middle (interim) results or safety review</a:t>
          </a:r>
          <a:endParaRPr lang="en-US" dirty="0">
            <a:latin typeface="Arial Rounded MT Bold" panose="020F0704030504030204" pitchFamily="34" charset="0"/>
          </a:endParaRPr>
        </a:p>
      </dgm:t>
      <dgm:extLst>
        <a:ext uri="{E40237B7-FDA0-4F09-8148-C483321AD2D9}">
          <dgm14:cNvPr xmlns:dgm14="http://schemas.microsoft.com/office/drawing/2010/diagram" id="0" name="" descr="Ad-Hoc Meetings: Focus on special topics such as planned middle (interim) results or safety review&#10;"/>
        </a:ext>
      </dgm:extLst>
    </dgm:pt>
    <dgm:pt modelId="{05FB1F95-C1AD-4F4B-AAB0-CAAAF13642AA}" type="parTrans" cxnId="{A964878E-6E6D-4F1A-8942-9906595437DA}">
      <dgm:prSet/>
      <dgm:spPr/>
      <dgm:t>
        <a:bodyPr/>
        <a:lstStyle/>
        <a:p>
          <a:endParaRPr lang="en-US"/>
        </a:p>
      </dgm:t>
    </dgm:pt>
    <dgm:pt modelId="{B1404C82-7872-49B0-95E3-2B4ED7E39B37}" type="sibTrans" cxnId="{A964878E-6E6D-4F1A-8942-9906595437DA}">
      <dgm:prSet/>
      <dgm:spPr/>
      <dgm:t>
        <a:bodyPr/>
        <a:lstStyle/>
        <a:p>
          <a:endParaRPr lang="en-US"/>
        </a:p>
      </dgm:t>
    </dgm:pt>
    <dgm:pt modelId="{0EE35EAF-DAFD-364E-B2A7-471DEA7A9506}" type="pres">
      <dgm:prSet presAssocID="{2EE6BEBF-0C77-46C2-9436-74E188576AC8}" presName="linear" presStyleCnt="0">
        <dgm:presLayoutVars>
          <dgm:animLvl val="lvl"/>
          <dgm:resizeHandles val="exact"/>
        </dgm:presLayoutVars>
      </dgm:prSet>
      <dgm:spPr/>
    </dgm:pt>
    <dgm:pt modelId="{FE05FECA-B725-F54A-88BF-E5C6D17EB68E}" type="pres">
      <dgm:prSet presAssocID="{D4922F7E-5A1E-4D84-8277-F1A057F09EA4}" presName="parentText" presStyleLbl="node1" presStyleIdx="0" presStyleCnt="3">
        <dgm:presLayoutVars>
          <dgm:chMax val="0"/>
          <dgm:bulletEnabled val="1"/>
        </dgm:presLayoutVars>
      </dgm:prSet>
      <dgm:spPr/>
    </dgm:pt>
    <dgm:pt modelId="{3B54F870-32D3-F440-AF2F-097D07E6FBCE}" type="pres">
      <dgm:prSet presAssocID="{C8482498-7F42-4787-B95A-873D01D607D1}" presName="spacer" presStyleCnt="0"/>
      <dgm:spPr/>
    </dgm:pt>
    <dgm:pt modelId="{B38C7386-4F5B-244B-9A32-41B1A19CB1D4}" type="pres">
      <dgm:prSet presAssocID="{A9758564-5992-4730-8805-7C4ED071F82A}" presName="parentText" presStyleLbl="node1" presStyleIdx="1" presStyleCnt="3">
        <dgm:presLayoutVars>
          <dgm:chMax val="0"/>
          <dgm:bulletEnabled val="1"/>
        </dgm:presLayoutVars>
      </dgm:prSet>
      <dgm:spPr/>
    </dgm:pt>
    <dgm:pt modelId="{63B12025-3676-2D41-8B7E-E46541FD84CC}" type="pres">
      <dgm:prSet presAssocID="{F7F07572-D4D3-47B3-8D54-A734E1DDF569}" presName="spacer" presStyleCnt="0"/>
      <dgm:spPr/>
    </dgm:pt>
    <dgm:pt modelId="{AB0F40B8-D2AD-3A47-8D6B-253BE8070258}" type="pres">
      <dgm:prSet presAssocID="{2D4254AB-8393-4F13-9044-BD924CF954AF}" presName="parentText" presStyleLbl="node1" presStyleIdx="2" presStyleCnt="3">
        <dgm:presLayoutVars>
          <dgm:chMax val="0"/>
          <dgm:bulletEnabled val="1"/>
        </dgm:presLayoutVars>
      </dgm:prSet>
      <dgm:spPr/>
    </dgm:pt>
  </dgm:ptLst>
  <dgm:cxnLst>
    <dgm:cxn modelId="{4F54037E-5DDB-024C-B557-BB8D6F89BB43}" type="presOf" srcId="{2EE6BEBF-0C77-46C2-9436-74E188576AC8}" destId="{0EE35EAF-DAFD-364E-B2A7-471DEA7A9506}" srcOrd="0" destOrd="0" presId="urn:microsoft.com/office/officeart/2005/8/layout/vList2"/>
    <dgm:cxn modelId="{97334D83-8C65-4F4A-8F1D-6EC0F446E777}" srcId="{2EE6BEBF-0C77-46C2-9436-74E188576AC8}" destId="{D4922F7E-5A1E-4D84-8277-F1A057F09EA4}" srcOrd="0" destOrd="0" parTransId="{EBD96562-BA37-4958-9583-7D4815EFF28C}" sibTransId="{C8482498-7F42-4787-B95A-873D01D607D1}"/>
    <dgm:cxn modelId="{B4DCC984-89B2-43EB-8220-D4F30A648D75}" srcId="{2EE6BEBF-0C77-46C2-9436-74E188576AC8}" destId="{A9758564-5992-4730-8805-7C4ED071F82A}" srcOrd="1" destOrd="0" parTransId="{5D5F9E59-634A-4664-AA82-CF847D7AA6D6}" sibTransId="{F7F07572-D4D3-47B3-8D54-A734E1DDF569}"/>
    <dgm:cxn modelId="{F9D0B98D-C057-0949-99EC-F788535ACF0B}" type="presOf" srcId="{D4922F7E-5A1E-4D84-8277-F1A057F09EA4}" destId="{FE05FECA-B725-F54A-88BF-E5C6D17EB68E}" srcOrd="0" destOrd="0" presId="urn:microsoft.com/office/officeart/2005/8/layout/vList2"/>
    <dgm:cxn modelId="{A964878E-6E6D-4F1A-8942-9906595437DA}" srcId="{2EE6BEBF-0C77-46C2-9436-74E188576AC8}" destId="{2D4254AB-8393-4F13-9044-BD924CF954AF}" srcOrd="2" destOrd="0" parTransId="{05FB1F95-C1AD-4F4B-AAB0-CAAAF13642AA}" sibTransId="{B1404C82-7872-49B0-95E3-2B4ED7E39B37}"/>
    <dgm:cxn modelId="{96367AA3-62B4-F540-8EF5-6D8D8D9CB431}" type="presOf" srcId="{A9758564-5992-4730-8805-7C4ED071F82A}" destId="{B38C7386-4F5B-244B-9A32-41B1A19CB1D4}" srcOrd="0" destOrd="0" presId="urn:microsoft.com/office/officeart/2005/8/layout/vList2"/>
    <dgm:cxn modelId="{5AE6EEA3-090E-CA47-B06A-F14D71A83651}" type="presOf" srcId="{2D4254AB-8393-4F13-9044-BD924CF954AF}" destId="{AB0F40B8-D2AD-3A47-8D6B-253BE8070258}" srcOrd="0" destOrd="0" presId="urn:microsoft.com/office/officeart/2005/8/layout/vList2"/>
    <dgm:cxn modelId="{F1CDD84C-CD13-A34E-AE5D-928188C9B17D}" type="presParOf" srcId="{0EE35EAF-DAFD-364E-B2A7-471DEA7A9506}" destId="{FE05FECA-B725-F54A-88BF-E5C6D17EB68E}" srcOrd="0" destOrd="0" presId="urn:microsoft.com/office/officeart/2005/8/layout/vList2"/>
    <dgm:cxn modelId="{56645C18-4A94-5140-9E29-390A3999F7C1}" type="presParOf" srcId="{0EE35EAF-DAFD-364E-B2A7-471DEA7A9506}" destId="{3B54F870-32D3-F440-AF2F-097D07E6FBCE}" srcOrd="1" destOrd="0" presId="urn:microsoft.com/office/officeart/2005/8/layout/vList2"/>
    <dgm:cxn modelId="{5BBC4685-9798-B64D-AAFB-4003ECDB2E4A}" type="presParOf" srcId="{0EE35EAF-DAFD-364E-B2A7-471DEA7A9506}" destId="{B38C7386-4F5B-244B-9A32-41B1A19CB1D4}" srcOrd="2" destOrd="0" presId="urn:microsoft.com/office/officeart/2005/8/layout/vList2"/>
    <dgm:cxn modelId="{0CC978BE-E56E-A94F-AE1D-D88E43F02A6A}" type="presParOf" srcId="{0EE35EAF-DAFD-364E-B2A7-471DEA7A9506}" destId="{63B12025-3676-2D41-8B7E-E46541FD84CC}" srcOrd="3" destOrd="0" presId="urn:microsoft.com/office/officeart/2005/8/layout/vList2"/>
    <dgm:cxn modelId="{8C65AC5D-40F3-5247-AC7F-850F3E564360}" type="presParOf" srcId="{0EE35EAF-DAFD-364E-B2A7-471DEA7A9506}" destId="{AB0F40B8-D2AD-3A47-8D6B-253BE8070258}"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CC221-4BB9-D14A-8D6B-EE117AD7B49B}">
      <dsp:nvSpPr>
        <dsp:cNvPr id="0" name=""/>
        <dsp:cNvSpPr/>
      </dsp:nvSpPr>
      <dsp:spPr>
        <a:xfrm>
          <a:off x="0" y="0"/>
          <a:ext cx="4772738" cy="1432083"/>
        </a:xfrm>
        <a:prstGeom prst="roundRect">
          <a:avLst>
            <a:gd name="adj" fmla="val 1000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latin typeface="Arial Rounded MT Bold" panose="020F0704030504030204" pitchFamily="34" charset="0"/>
            </a:rPr>
            <a:t>Independent group of experts to advise NIDDK or a study team about a study </a:t>
          </a:r>
          <a:endParaRPr lang="en-US" sz="2200" kern="1200" dirty="0">
            <a:latin typeface="Arial Rounded MT Bold" panose="020F0704030504030204" pitchFamily="34" charset="0"/>
          </a:endParaRPr>
        </a:p>
      </dsp:txBody>
      <dsp:txXfrm>
        <a:off x="41944" y="41944"/>
        <a:ext cx="3227409" cy="1348195"/>
      </dsp:txXfrm>
    </dsp:sp>
    <dsp:sp modelId="{787E5C51-027C-7D42-B296-61362A9AB081}">
      <dsp:nvSpPr>
        <dsp:cNvPr id="0" name=""/>
        <dsp:cNvSpPr/>
      </dsp:nvSpPr>
      <dsp:spPr>
        <a:xfrm>
          <a:off x="421124" y="1670764"/>
          <a:ext cx="4772738" cy="1432083"/>
        </a:xfrm>
        <a:prstGeom prst="roundRect">
          <a:avLst>
            <a:gd name="adj" fmla="val 10000"/>
          </a:avLst>
        </a:prstGeom>
        <a:solidFill>
          <a:srgbClr val="CC99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latin typeface="Arial Rounded MT Bold" panose="020F0704030504030204" pitchFamily="34" charset="0"/>
            </a:rPr>
            <a:t>Evaluate safety, study conduct, and scientific integrity of a trial or observational study</a:t>
          </a:r>
          <a:endParaRPr lang="en-US" sz="2200" kern="1200" dirty="0">
            <a:latin typeface="Arial Rounded MT Bold" panose="020F0704030504030204" pitchFamily="34" charset="0"/>
          </a:endParaRPr>
        </a:p>
      </dsp:txBody>
      <dsp:txXfrm>
        <a:off x="463068" y="1712708"/>
        <a:ext cx="3336872" cy="1348195"/>
      </dsp:txXfrm>
    </dsp:sp>
    <dsp:sp modelId="{A3C6D650-7716-E540-A696-B8B7984C6371}">
      <dsp:nvSpPr>
        <dsp:cNvPr id="0" name=""/>
        <dsp:cNvSpPr/>
      </dsp:nvSpPr>
      <dsp:spPr>
        <a:xfrm>
          <a:off x="842248" y="3341529"/>
          <a:ext cx="4772738" cy="1432083"/>
        </a:xfrm>
        <a:prstGeom prst="roundRect">
          <a:avLst>
            <a:gd name="adj" fmla="val 10000"/>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latin typeface="Arial Rounded MT Bold" panose="020F0704030504030204" pitchFamily="34" charset="0"/>
            </a:rPr>
            <a:t>Provide recommendations to modify, continue or terminate study</a:t>
          </a:r>
          <a:endParaRPr lang="en-US" sz="2200" kern="1200" dirty="0">
            <a:latin typeface="Arial Rounded MT Bold" panose="020F0704030504030204" pitchFamily="34" charset="0"/>
          </a:endParaRPr>
        </a:p>
      </dsp:txBody>
      <dsp:txXfrm>
        <a:off x="884192" y="3383473"/>
        <a:ext cx="3336872" cy="1348195"/>
      </dsp:txXfrm>
    </dsp:sp>
    <dsp:sp modelId="{9135C940-1135-1B42-B4AB-1A9584B17DF3}">
      <dsp:nvSpPr>
        <dsp:cNvPr id="0" name=""/>
        <dsp:cNvSpPr/>
      </dsp:nvSpPr>
      <dsp:spPr>
        <a:xfrm>
          <a:off x="3841884" y="1085996"/>
          <a:ext cx="930854" cy="930854"/>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051326" y="1085996"/>
        <a:ext cx="511970" cy="700468"/>
      </dsp:txXfrm>
    </dsp:sp>
    <dsp:sp modelId="{4E1DD1C7-B6D0-564C-9EA1-5165CF1CD5FE}">
      <dsp:nvSpPr>
        <dsp:cNvPr id="0" name=""/>
        <dsp:cNvSpPr/>
      </dsp:nvSpPr>
      <dsp:spPr>
        <a:xfrm>
          <a:off x="4263008" y="2747214"/>
          <a:ext cx="930854" cy="930854"/>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72450" y="2747214"/>
        <a:ext cx="511970" cy="700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1C88F-83EA-4E88-9A1C-CC6E49111720}">
      <dsp:nvSpPr>
        <dsp:cNvPr id="0" name=""/>
        <dsp:cNvSpPr/>
      </dsp:nvSpPr>
      <dsp:spPr>
        <a:xfrm>
          <a:off x="508153" y="1160794"/>
          <a:ext cx="2024437" cy="2024437"/>
        </a:xfrm>
        <a:prstGeom prst="ellipse">
          <a:avLst/>
        </a:prstGeom>
        <a:solidFill>
          <a:schemeClr val="accent3"/>
        </a:solidFill>
        <a:ln>
          <a:noFill/>
        </a:ln>
        <a:effectLst/>
      </dsp:spPr>
      <dsp:style>
        <a:lnRef idx="0">
          <a:scrgbClr r="0" g="0" b="0"/>
        </a:lnRef>
        <a:fillRef idx="1">
          <a:scrgbClr r="0" g="0" b="0"/>
        </a:fillRef>
        <a:effectRef idx="0">
          <a:scrgbClr r="0" g="0" b="0"/>
        </a:effectRef>
        <a:fontRef idx="minor"/>
      </dsp:style>
    </dsp:sp>
    <dsp:sp modelId="{E67FBD8A-F628-4FAE-BB5F-6A0DD3B199B0}">
      <dsp:nvSpPr>
        <dsp:cNvPr id="0" name=""/>
        <dsp:cNvSpPr/>
      </dsp:nvSpPr>
      <dsp:spPr>
        <a:xfrm>
          <a:off x="39274" y="2480324"/>
          <a:ext cx="184903" cy="10951"/>
        </a:xfrm>
        <a:prstGeom prst="rect">
          <a:avLst/>
        </a:prstGeom>
        <a:solidFill>
          <a:schemeClr val="bg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8784CD-6711-44AD-8107-69482599AE43}">
      <dsp:nvSpPr>
        <dsp:cNvPr id="0" name=""/>
        <dsp:cNvSpPr/>
      </dsp:nvSpPr>
      <dsp:spPr>
        <a:xfrm>
          <a:off x="372932" y="3401947"/>
          <a:ext cx="2170609"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solidFill>
                <a:schemeClr val="tx1"/>
              </a:solidFill>
              <a:latin typeface="Arial Rounded MT Bold" panose="020F0704030504030204" pitchFamily="34" charset="0"/>
            </a:rPr>
            <a:t>Review study materials in advance</a:t>
          </a:r>
        </a:p>
      </dsp:txBody>
      <dsp:txXfrm>
        <a:off x="372932" y="3401947"/>
        <a:ext cx="2170609" cy="1080000"/>
      </dsp:txXfrm>
    </dsp:sp>
    <dsp:sp modelId="{54F870F8-C541-46C3-BBE1-65B709D0C93B}">
      <dsp:nvSpPr>
        <dsp:cNvPr id="0" name=""/>
        <dsp:cNvSpPr/>
      </dsp:nvSpPr>
      <dsp:spPr>
        <a:xfrm>
          <a:off x="4616586" y="1160794"/>
          <a:ext cx="2024437" cy="2024437"/>
        </a:xfrm>
        <a:prstGeom prst="ellipse">
          <a:avLst/>
        </a:prstGeom>
        <a:solidFill>
          <a:schemeClr val="accent3"/>
        </a:solidFill>
        <a:ln>
          <a:noFill/>
        </a:ln>
        <a:effectLst/>
      </dsp:spPr>
      <dsp:style>
        <a:lnRef idx="0">
          <a:scrgbClr r="0" g="0" b="0"/>
        </a:lnRef>
        <a:fillRef idx="1">
          <a:scrgbClr r="0" g="0" b="0"/>
        </a:fillRef>
        <a:effectRef idx="0">
          <a:scrgbClr r="0" g="0" b="0"/>
        </a:effectRef>
        <a:fontRef idx="minor"/>
      </dsp:style>
    </dsp:sp>
    <dsp:sp modelId="{0015F589-8A0A-4156-99C7-B5CF7AF46C28}">
      <dsp:nvSpPr>
        <dsp:cNvPr id="0" name=""/>
        <dsp:cNvSpPr/>
      </dsp:nvSpPr>
      <dsp:spPr>
        <a:xfrm>
          <a:off x="5043660" y="1687636"/>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47DCE8-3449-432C-A109-9F1699333537}">
      <dsp:nvSpPr>
        <dsp:cNvPr id="0" name=""/>
        <dsp:cNvSpPr/>
      </dsp:nvSpPr>
      <dsp:spPr>
        <a:xfrm>
          <a:off x="4478763" y="3397109"/>
          <a:ext cx="2304573"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solidFill>
                <a:schemeClr val="tx1"/>
              </a:solidFill>
              <a:latin typeface="Arial Rounded MT Bold" panose="020F0704030504030204" pitchFamily="34" charset="0"/>
            </a:rPr>
            <a:t>Actively participate in meetings</a:t>
          </a:r>
        </a:p>
      </dsp:txBody>
      <dsp:txXfrm>
        <a:off x="4478763" y="3397109"/>
        <a:ext cx="2304573" cy="108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E5F60-76ED-461A-B5E9-080760F5243C}">
      <dsp:nvSpPr>
        <dsp:cNvPr id="0" name=""/>
        <dsp:cNvSpPr/>
      </dsp:nvSpPr>
      <dsp:spPr>
        <a:xfrm>
          <a:off x="3192" y="1136299"/>
          <a:ext cx="2279090" cy="1447222"/>
        </a:xfrm>
        <a:prstGeom prst="roundRect">
          <a:avLst>
            <a:gd name="adj" fmla="val 1000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1F964A-AC25-4C07-9812-C106BE34E265}">
      <dsp:nvSpPr>
        <dsp:cNvPr id="0" name=""/>
        <dsp:cNvSpPr/>
      </dsp:nvSpPr>
      <dsp:spPr>
        <a:xfrm>
          <a:off x="256424" y="1376870"/>
          <a:ext cx="2279090" cy="1447222"/>
        </a:xfrm>
        <a:prstGeom prst="roundRect">
          <a:avLst>
            <a:gd name="adj" fmla="val 10000"/>
          </a:avLst>
        </a:prstGeom>
        <a:solidFill>
          <a:schemeClr val="lt1">
            <a:alpha val="90000"/>
            <a:hueOff val="0"/>
            <a:satOff val="0"/>
            <a:lumOff val="0"/>
            <a:alphaOff val="0"/>
          </a:schemeClr>
        </a:solidFill>
        <a:ln w="19050" cap="rnd"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Rounded MT Bold" panose="020F0704030504030204" pitchFamily="34" charset="0"/>
              <a:ea typeface="ADLaM Display" panose="02010000000000000000" pitchFamily="2" charset="0"/>
              <a:cs typeface="ADLaM Display" panose="02010000000000000000" pitchFamily="2" charset="0"/>
            </a:rPr>
            <a:t>Study Burden</a:t>
          </a:r>
        </a:p>
      </dsp:txBody>
      <dsp:txXfrm>
        <a:off x="298812" y="1419258"/>
        <a:ext cx="2194314" cy="1362446"/>
      </dsp:txXfrm>
    </dsp:sp>
    <dsp:sp modelId="{51CB0F0A-A25F-0349-B38F-2F324D11DFA3}">
      <dsp:nvSpPr>
        <dsp:cNvPr id="0" name=""/>
        <dsp:cNvSpPr/>
      </dsp:nvSpPr>
      <dsp:spPr>
        <a:xfrm>
          <a:off x="2788746" y="1136299"/>
          <a:ext cx="2279090" cy="1447222"/>
        </a:xfrm>
        <a:prstGeom prst="roundRect">
          <a:avLst>
            <a:gd name="adj" fmla="val 1000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A84B34-FABB-A74F-B28C-28936A03488B}">
      <dsp:nvSpPr>
        <dsp:cNvPr id="0" name=""/>
        <dsp:cNvSpPr/>
      </dsp:nvSpPr>
      <dsp:spPr>
        <a:xfrm>
          <a:off x="3041978" y="1376870"/>
          <a:ext cx="2279090" cy="1447222"/>
        </a:xfrm>
        <a:prstGeom prst="roundRect">
          <a:avLst>
            <a:gd name="adj" fmla="val 10000"/>
          </a:avLst>
        </a:prstGeom>
        <a:solidFill>
          <a:schemeClr val="lt1">
            <a:alpha val="90000"/>
            <a:hueOff val="0"/>
            <a:satOff val="0"/>
            <a:lumOff val="0"/>
            <a:alphaOff val="0"/>
          </a:schemeClr>
        </a:solidFill>
        <a:ln w="19050" cap="rnd"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Rounded MT Bold" panose="020F0704030504030204" pitchFamily="34" charset="0"/>
              <a:ea typeface="ADLaM Display" panose="02010000000000000000" pitchFamily="2" charset="0"/>
              <a:cs typeface="ADLaM Display" panose="02010000000000000000" pitchFamily="2" charset="0"/>
            </a:rPr>
            <a:t>Participant Recruitment</a:t>
          </a:r>
        </a:p>
      </dsp:txBody>
      <dsp:txXfrm>
        <a:off x="3084366" y="1419258"/>
        <a:ext cx="2194314" cy="1362446"/>
      </dsp:txXfrm>
    </dsp:sp>
    <dsp:sp modelId="{D8736142-E2CD-4B7F-8979-ECAE0F13759A}">
      <dsp:nvSpPr>
        <dsp:cNvPr id="0" name=""/>
        <dsp:cNvSpPr/>
      </dsp:nvSpPr>
      <dsp:spPr>
        <a:xfrm>
          <a:off x="5574301" y="1136299"/>
          <a:ext cx="2279090" cy="1447222"/>
        </a:xfrm>
        <a:prstGeom prst="roundRect">
          <a:avLst>
            <a:gd name="adj" fmla="val 1000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688014-9DAB-450C-B683-C8AC8C2C92CC}">
      <dsp:nvSpPr>
        <dsp:cNvPr id="0" name=""/>
        <dsp:cNvSpPr/>
      </dsp:nvSpPr>
      <dsp:spPr>
        <a:xfrm>
          <a:off x="5827533" y="1376870"/>
          <a:ext cx="2279090" cy="1447222"/>
        </a:xfrm>
        <a:prstGeom prst="roundRect">
          <a:avLst>
            <a:gd name="adj" fmla="val 10000"/>
          </a:avLst>
        </a:prstGeom>
        <a:solidFill>
          <a:schemeClr val="lt1">
            <a:alpha val="90000"/>
            <a:hueOff val="0"/>
            <a:satOff val="0"/>
            <a:lumOff val="0"/>
            <a:alphaOff val="0"/>
          </a:schemeClr>
        </a:solidFill>
        <a:ln w="19050" cap="rnd"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Rounded MT Bold" panose="020F0704030504030204" pitchFamily="34" charset="0"/>
              <a:ea typeface="ADLaM Display" panose="02010000000000000000" pitchFamily="2" charset="0"/>
              <a:cs typeface="ADLaM Display" panose="02010000000000000000" pitchFamily="2" charset="0"/>
            </a:rPr>
            <a:t>Participant Safety </a:t>
          </a:r>
        </a:p>
      </dsp:txBody>
      <dsp:txXfrm>
        <a:off x="5869921" y="1419258"/>
        <a:ext cx="2194314" cy="1362446"/>
      </dsp:txXfrm>
    </dsp:sp>
    <dsp:sp modelId="{391C7397-D7C1-4279-A921-3C36CFBBDC21}">
      <dsp:nvSpPr>
        <dsp:cNvPr id="0" name=""/>
        <dsp:cNvSpPr/>
      </dsp:nvSpPr>
      <dsp:spPr>
        <a:xfrm>
          <a:off x="8359855" y="1136299"/>
          <a:ext cx="2279090" cy="1447222"/>
        </a:xfrm>
        <a:prstGeom prst="roundRect">
          <a:avLst>
            <a:gd name="adj" fmla="val 1000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B207BC-1EB4-43A9-9A1A-928CB3585D26}">
      <dsp:nvSpPr>
        <dsp:cNvPr id="0" name=""/>
        <dsp:cNvSpPr/>
      </dsp:nvSpPr>
      <dsp:spPr>
        <a:xfrm>
          <a:off x="8613087" y="1376870"/>
          <a:ext cx="2279090" cy="1447222"/>
        </a:xfrm>
        <a:prstGeom prst="roundRect">
          <a:avLst>
            <a:gd name="adj" fmla="val 10000"/>
          </a:avLst>
        </a:prstGeom>
        <a:solidFill>
          <a:schemeClr val="lt1">
            <a:alpha val="90000"/>
            <a:hueOff val="0"/>
            <a:satOff val="0"/>
            <a:lumOff val="0"/>
            <a:alphaOff val="0"/>
          </a:schemeClr>
        </a:solidFill>
        <a:ln w="19050" cap="rnd"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Rounded MT Bold" panose="020F0704030504030204" pitchFamily="34" charset="0"/>
              <a:ea typeface="ADLaM Display" panose="02010000000000000000" pitchFamily="2" charset="0"/>
              <a:cs typeface="ADLaM Display" panose="02010000000000000000" pitchFamily="2" charset="0"/>
            </a:rPr>
            <a:t>Communications</a:t>
          </a:r>
        </a:p>
      </dsp:txBody>
      <dsp:txXfrm>
        <a:off x="8655475" y="1419258"/>
        <a:ext cx="2194314" cy="1362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5FECA-B725-F54A-88BF-E5C6D17EB68E}">
      <dsp:nvSpPr>
        <dsp:cNvPr id="0" name=""/>
        <dsp:cNvSpPr/>
      </dsp:nvSpPr>
      <dsp:spPr>
        <a:xfrm>
          <a:off x="0" y="75914"/>
          <a:ext cx="6496050" cy="1421550"/>
        </a:xfrm>
        <a:prstGeom prst="roundRect">
          <a:avLst/>
        </a:prstGeom>
        <a:solidFill>
          <a:schemeClr val="accent2">
            <a:lumMod val="75000"/>
          </a:schemeClr>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latin typeface="Arial Rounded MT Bold" panose="020F0704030504030204" pitchFamily="34" charset="0"/>
            </a:rPr>
            <a:t>Initial meeting: Provide input on the board charter, study protocol and monitoring plan</a:t>
          </a:r>
          <a:endParaRPr lang="en-US" sz="2700" kern="1200" dirty="0">
            <a:latin typeface="Arial Rounded MT Bold" panose="020F0704030504030204" pitchFamily="34" charset="0"/>
          </a:endParaRPr>
        </a:p>
      </dsp:txBody>
      <dsp:txXfrm>
        <a:off x="69394" y="145308"/>
        <a:ext cx="6357262" cy="1282762"/>
      </dsp:txXfrm>
    </dsp:sp>
    <dsp:sp modelId="{B38C7386-4F5B-244B-9A32-41B1A19CB1D4}">
      <dsp:nvSpPr>
        <dsp:cNvPr id="0" name=""/>
        <dsp:cNvSpPr/>
      </dsp:nvSpPr>
      <dsp:spPr>
        <a:xfrm>
          <a:off x="0" y="1575224"/>
          <a:ext cx="6496050" cy="1421550"/>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latin typeface="Arial Rounded MT Bold" panose="020F0704030504030204" pitchFamily="34" charset="0"/>
            </a:rPr>
            <a:t>Regular meetings: Review status of the study and safety information</a:t>
          </a:r>
          <a:endParaRPr lang="en-US" sz="2700" kern="1200" dirty="0">
            <a:latin typeface="Arial Rounded MT Bold" panose="020F0704030504030204" pitchFamily="34" charset="0"/>
          </a:endParaRPr>
        </a:p>
      </dsp:txBody>
      <dsp:txXfrm>
        <a:off x="69394" y="1644618"/>
        <a:ext cx="6357262" cy="1282762"/>
      </dsp:txXfrm>
    </dsp:sp>
    <dsp:sp modelId="{AB0F40B8-D2AD-3A47-8D6B-253BE8070258}">
      <dsp:nvSpPr>
        <dsp:cNvPr id="0" name=""/>
        <dsp:cNvSpPr/>
      </dsp:nvSpPr>
      <dsp:spPr>
        <a:xfrm>
          <a:off x="0" y="3074535"/>
          <a:ext cx="6496050" cy="1421550"/>
        </a:xfrm>
        <a:prstGeom prst="roundRect">
          <a:avLst/>
        </a:prstGeom>
        <a:solidFill>
          <a:schemeClr val="tx2">
            <a:lumMod val="75000"/>
          </a:schemeClr>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latin typeface="Arial Rounded MT Bold" panose="020F0704030504030204" pitchFamily="34" charset="0"/>
            </a:rPr>
            <a:t>Ad-Hoc Meetings: Focus on special topics such as planned middle (interim) results or safety review</a:t>
          </a:r>
          <a:endParaRPr lang="en-US" sz="2700" kern="1200" dirty="0">
            <a:latin typeface="Arial Rounded MT Bold" panose="020F0704030504030204" pitchFamily="34" charset="0"/>
          </a:endParaRPr>
        </a:p>
      </dsp:txBody>
      <dsp:txXfrm>
        <a:off x="69394" y="3143929"/>
        <a:ext cx="6357262" cy="128276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0DC994AA-C437-4EF4-8BEF-0B832D7FA420}" type="datetimeFigureOut">
              <a:rPr lang="en-US" smtClean="0"/>
              <a:t>2/12/26</a:t>
            </a:fld>
            <a:endParaRPr lang="en-US" dirty="0"/>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4F8EC8D-EF88-0275-F75C-A789924433BA}"/>
              </a:ext>
            </a:extLst>
          </p:cNvPr>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EF757874-EF65-4B61-B062-40C932C81294}" type="slidenum">
              <a:rPr lang="en-US" smtClean="0"/>
              <a:t>‹#›</a:t>
            </a:fld>
            <a:endParaRPr lang="en-US" dirty="0"/>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A39CA527-F925-414F-B4F4-8F4244CDDC80}" type="datetimeFigureOut">
              <a:rPr lang="en-US" smtClean="0"/>
              <a:t>2/12/26</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937E2AA-278D-0B48-A5DE-00B1FC5BDAF9}" type="slidenum">
              <a:rPr lang="en-US" smtClean="0"/>
              <a:t>‹#›</a:t>
            </a:fld>
            <a:endParaRPr lang="en-US" dirty="0"/>
          </a:p>
        </p:txBody>
      </p:sp>
    </p:spTree>
    <p:extLst>
      <p:ext uri="{BB962C8B-B14F-4D97-AF65-F5344CB8AC3E}">
        <p14:creationId xmlns:p14="http://schemas.microsoft.com/office/powerpoint/2010/main" val="426655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iddk.nih.gov/health-information/clinical-trial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This patient partner orientation is for individuals with interest in participating in a Data and Safety Monitoring Board or Observational Study Monitoring Board. </a:t>
            </a:r>
          </a:p>
        </p:txBody>
      </p:sp>
      <p:sp>
        <p:nvSpPr>
          <p:cNvPr id="4" name="Slide Number Placeholder 3"/>
          <p:cNvSpPr>
            <a:spLocks noGrp="1"/>
          </p:cNvSpPr>
          <p:nvPr>
            <p:ph type="sldNum" sz="quarter" idx="5"/>
          </p:nvPr>
        </p:nvSpPr>
        <p:spPr/>
        <p:txBody>
          <a:bodyPr/>
          <a:lstStyle/>
          <a:p>
            <a:fld id="{6937E2AA-278D-0B48-A5DE-00B1FC5BDAF9}" type="slidenum">
              <a:rPr lang="en-US" smtClean="0"/>
              <a:t>1</a:t>
            </a:fld>
            <a:endParaRPr lang="en-US" dirty="0"/>
          </a:p>
        </p:txBody>
      </p:sp>
    </p:spTree>
    <p:extLst>
      <p:ext uri="{BB962C8B-B14F-4D97-AF65-F5344CB8AC3E}">
        <p14:creationId xmlns:p14="http://schemas.microsoft.com/office/powerpoint/2010/main" val="172327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are these boards? They’re independent groups of experts who are convened to advise NIDDK or a Study Team about a study. They evaluate the safety, study conduct, and scientific integrity of a trial or study. And provide recommendations to modify, continue or terminate a study.</a:t>
            </a:r>
          </a:p>
          <a:p>
            <a:endParaRPr lang="en-US" dirty="0"/>
          </a:p>
        </p:txBody>
      </p:sp>
      <p:sp>
        <p:nvSpPr>
          <p:cNvPr id="4" name="Slide Number Placeholder 3"/>
          <p:cNvSpPr>
            <a:spLocks noGrp="1"/>
          </p:cNvSpPr>
          <p:nvPr>
            <p:ph type="sldNum" sz="quarter" idx="5"/>
          </p:nvPr>
        </p:nvSpPr>
        <p:spPr/>
        <p:txBody>
          <a:bodyPr/>
          <a:lstStyle/>
          <a:p>
            <a:pPr defTabSz="483265">
              <a:defRPr/>
            </a:pPr>
            <a:fld id="{51E0C0CE-6717-DD4E-ABE0-3BFEE12B04FC}" type="slidenum">
              <a:rPr lang="en-US">
                <a:solidFill>
                  <a:prstClr val="black"/>
                </a:solidFill>
                <a:latin typeface="Aptos" panose="02110004020202020204"/>
              </a:rPr>
              <a:pPr defTabSz="483265">
                <a:defRPr/>
              </a:pPr>
              <a:t>2</a:t>
            </a:fld>
            <a:endParaRPr lang="en-US">
              <a:solidFill>
                <a:prstClr val="black"/>
              </a:solidFill>
              <a:latin typeface="Aptos" panose="02110004020202020204"/>
            </a:endParaRPr>
          </a:p>
        </p:txBody>
      </p:sp>
    </p:spTree>
    <p:extLst>
      <p:ext uri="{BB962C8B-B14F-4D97-AF65-F5344CB8AC3E}">
        <p14:creationId xmlns:p14="http://schemas.microsoft.com/office/powerpoint/2010/main" val="322152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is the difference between a DSMB and an OSMB? Well, the DSMB provides monitoring for studies that include an intervention such as a drug, device, or procedure. These studies are called clinical trials. A DSMB may also provide monitoring for studies that do not include an intervention, also called an observational study, that includes a study procedure with more than minimal risk.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Conversely, an Observational Study Monitoring Board (OSMB), provides monitoring for studies that observe participants, but do not include an intervention. These studies may include minimal risk procedures. </a:t>
            </a:r>
          </a:p>
          <a:p>
            <a:endParaRPr lang="en-US" dirty="0"/>
          </a:p>
        </p:txBody>
      </p:sp>
      <p:sp>
        <p:nvSpPr>
          <p:cNvPr id="4" name="Slide Number Placeholder 3"/>
          <p:cNvSpPr>
            <a:spLocks noGrp="1"/>
          </p:cNvSpPr>
          <p:nvPr>
            <p:ph type="sldNum" sz="quarter" idx="5"/>
          </p:nvPr>
        </p:nvSpPr>
        <p:spPr/>
        <p:txBody>
          <a:bodyPr/>
          <a:lstStyle/>
          <a:p>
            <a:fld id="{6937E2AA-278D-0B48-A5DE-00B1FC5BDAF9}" type="slidenum">
              <a:rPr lang="en-US" smtClean="0"/>
              <a:t>3</a:t>
            </a:fld>
            <a:endParaRPr lang="en-US" dirty="0"/>
          </a:p>
        </p:txBody>
      </p:sp>
    </p:spTree>
    <p:extLst>
      <p:ext uri="{BB962C8B-B14F-4D97-AF65-F5344CB8AC3E}">
        <p14:creationId xmlns:p14="http://schemas.microsoft.com/office/powerpoint/2010/main" val="398062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patient member of a monitoring board, your role will be to bring your personal perspectives into the study monitoring considerations; and include reviewing study materials in advance, actively participating in meetings, and keeping study material information confidential.</a:t>
            </a:r>
          </a:p>
          <a:p>
            <a:endParaRPr lang="en-US" dirty="0"/>
          </a:p>
        </p:txBody>
      </p:sp>
      <p:sp>
        <p:nvSpPr>
          <p:cNvPr id="4" name="Slide Number Placeholder 3"/>
          <p:cNvSpPr>
            <a:spLocks noGrp="1"/>
          </p:cNvSpPr>
          <p:nvPr>
            <p:ph type="sldNum" sz="quarter" idx="5"/>
          </p:nvPr>
        </p:nvSpPr>
        <p:spPr/>
        <p:txBody>
          <a:bodyPr/>
          <a:lstStyle/>
          <a:p>
            <a:pPr defTabSz="483265">
              <a:defRPr/>
            </a:pPr>
            <a:fld id="{51E0C0CE-6717-DD4E-ABE0-3BFEE12B04FC}" type="slidenum">
              <a:rPr lang="en-US">
                <a:solidFill>
                  <a:prstClr val="black"/>
                </a:solidFill>
                <a:latin typeface="Aptos" panose="02110004020202020204"/>
              </a:rPr>
              <a:pPr defTabSz="483265">
                <a:defRPr/>
              </a:pPr>
              <a:t>4</a:t>
            </a:fld>
            <a:endParaRPr lang="en-US">
              <a:solidFill>
                <a:prstClr val="black"/>
              </a:solidFill>
              <a:latin typeface="Aptos" panose="02110004020202020204"/>
            </a:endParaRPr>
          </a:p>
        </p:txBody>
      </p:sp>
    </p:spTree>
    <p:extLst>
      <p:ext uri="{BB962C8B-B14F-4D97-AF65-F5344CB8AC3E}">
        <p14:creationId xmlns:p14="http://schemas.microsoft.com/office/powerpoint/2010/main" val="3408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Confidentiality is important; for discussions and documents are only to be discussed and reviewed within the board and NIDDK. Conversations with family, friends, other patients, investigators, or on social media (really everyone else), are not allowed.</a:t>
            </a:r>
          </a:p>
          <a:p>
            <a:endParaRPr lang="en-US" dirty="0"/>
          </a:p>
        </p:txBody>
      </p:sp>
      <p:sp>
        <p:nvSpPr>
          <p:cNvPr id="4" name="Slide Number Placeholder 3"/>
          <p:cNvSpPr>
            <a:spLocks noGrp="1"/>
          </p:cNvSpPr>
          <p:nvPr>
            <p:ph type="sldNum" sz="quarter" idx="5"/>
          </p:nvPr>
        </p:nvSpPr>
        <p:spPr/>
        <p:txBody>
          <a:bodyPr/>
          <a:lstStyle/>
          <a:p>
            <a:fld id="{6937E2AA-278D-0B48-A5DE-00B1FC5BDAF9}" type="slidenum">
              <a:rPr lang="en-US" smtClean="0"/>
              <a:t>5</a:t>
            </a:fld>
            <a:endParaRPr lang="en-US" dirty="0"/>
          </a:p>
        </p:txBody>
      </p:sp>
    </p:spTree>
    <p:extLst>
      <p:ext uri="{BB962C8B-B14F-4D97-AF65-F5344CB8AC3E}">
        <p14:creationId xmlns:p14="http://schemas.microsoft.com/office/powerpoint/2010/main" val="160158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Patient members may ask, “Why me? Why am I invited to be part of a study monitoring board?” Well, patient members are valued experts in the patient lived experience. They provide their input regarding study burden, participant recruitment, participant safety, as well as improving communications.</a:t>
            </a:r>
          </a:p>
          <a:p>
            <a:endParaRPr lang="en-US" dirty="0"/>
          </a:p>
        </p:txBody>
      </p:sp>
      <p:sp>
        <p:nvSpPr>
          <p:cNvPr id="4" name="Slide Number Placeholder 3"/>
          <p:cNvSpPr>
            <a:spLocks noGrp="1"/>
          </p:cNvSpPr>
          <p:nvPr>
            <p:ph type="sldNum" sz="quarter" idx="5"/>
          </p:nvPr>
        </p:nvSpPr>
        <p:spPr/>
        <p:txBody>
          <a:bodyPr/>
          <a:lstStyle/>
          <a:p>
            <a:pPr defTabSz="483265">
              <a:defRPr/>
            </a:pPr>
            <a:fld id="{51E0C0CE-6717-DD4E-ABE0-3BFEE12B04FC}" type="slidenum">
              <a:rPr lang="en-US">
                <a:solidFill>
                  <a:prstClr val="black"/>
                </a:solidFill>
                <a:latin typeface="Aptos" panose="02110004020202020204"/>
              </a:rPr>
              <a:pPr defTabSz="483265">
                <a:defRPr/>
              </a:pPr>
              <a:t>6</a:t>
            </a:fld>
            <a:endParaRPr lang="en-US">
              <a:solidFill>
                <a:prstClr val="black"/>
              </a:solidFill>
              <a:latin typeface="Aptos" panose="02110004020202020204"/>
            </a:endParaRPr>
          </a:p>
        </p:txBody>
      </p:sp>
    </p:spTree>
    <p:extLst>
      <p:ext uri="{BB962C8B-B14F-4D97-AF65-F5344CB8AC3E}">
        <p14:creationId xmlns:p14="http://schemas.microsoft.com/office/powerpoint/2010/main" val="277180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minute to talk about meeting logistics. The initial meeting provides input on the board charter, study protocol and monitoring plan. Regular meetings review the status of the study and safety information. And finally, ad hoc meetings may occur which focus on special topics such as planned, middle (or interim) results or safety review. </a:t>
            </a:r>
            <a:endParaRPr lang="en-US" dirty="0"/>
          </a:p>
        </p:txBody>
      </p:sp>
      <p:sp>
        <p:nvSpPr>
          <p:cNvPr id="4" name="Slide Number Placeholder 3"/>
          <p:cNvSpPr>
            <a:spLocks noGrp="1"/>
          </p:cNvSpPr>
          <p:nvPr>
            <p:ph type="sldNum" sz="quarter" idx="5"/>
          </p:nvPr>
        </p:nvSpPr>
        <p:spPr/>
        <p:txBody>
          <a:bodyPr/>
          <a:lstStyle/>
          <a:p>
            <a:fld id="{6937E2AA-278D-0B48-A5DE-00B1FC5BDAF9}" type="slidenum">
              <a:rPr lang="en-US" smtClean="0"/>
              <a:t>7</a:t>
            </a:fld>
            <a:endParaRPr lang="en-US" dirty="0"/>
          </a:p>
        </p:txBody>
      </p:sp>
    </p:spTree>
    <p:extLst>
      <p:ext uri="{BB962C8B-B14F-4D97-AF65-F5344CB8AC3E}">
        <p14:creationId xmlns:p14="http://schemas.microsoft.com/office/powerpoint/2010/main" val="163181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 you for taking the time to learn about study monitoring boards. If you’d like to learn more about NIDDK, please follow the link below:</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https://www.niddk.nih.gov/health-information/clinical-trials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937E2AA-278D-0B48-A5DE-00B1FC5BDAF9}" type="slidenum">
              <a:rPr lang="en-US" smtClean="0"/>
              <a:t>8</a:t>
            </a:fld>
            <a:endParaRPr lang="en-US" dirty="0"/>
          </a:p>
        </p:txBody>
      </p:sp>
    </p:spTree>
    <p:extLst>
      <p:ext uri="{BB962C8B-B14F-4D97-AF65-F5344CB8AC3E}">
        <p14:creationId xmlns:p14="http://schemas.microsoft.com/office/powerpoint/2010/main" val="267529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CB5AE9-781E-4E4C-97AB-436CE7EE8AB3}"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B19B7-FCC8-2146-9B16-59AB3AD555F0}" type="slidenum">
              <a:rPr lang="en-US" smtClean="0"/>
              <a:t>‹#›</a:t>
            </a:fld>
            <a:endParaRPr lang="en-US"/>
          </a:p>
        </p:txBody>
      </p:sp>
    </p:spTree>
    <p:extLst>
      <p:ext uri="{BB962C8B-B14F-4D97-AF65-F5344CB8AC3E}">
        <p14:creationId xmlns:p14="http://schemas.microsoft.com/office/powerpoint/2010/main" val="87484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CB5AE9-781E-4E4C-97AB-436CE7EE8AB3}" type="datetimeFigureOut">
              <a:rPr lang="en-US" smtClean="0"/>
              <a:t>2/12/26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B19B7-FCC8-2146-9B16-59AB3AD555F0}" type="slidenum">
              <a:rPr lang="en-US" smtClean="0"/>
              <a:t>‹#›</a:t>
            </a:fld>
            <a:endParaRPr lang="en-US"/>
          </a:p>
        </p:txBody>
      </p:sp>
    </p:spTree>
    <p:extLst>
      <p:ext uri="{BB962C8B-B14F-4D97-AF65-F5344CB8AC3E}">
        <p14:creationId xmlns:p14="http://schemas.microsoft.com/office/powerpoint/2010/main" val="46628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ECB5AE9-781E-4E4C-97AB-436CE7EE8AB3}"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B19B7-FCC8-2146-9B16-59AB3AD555F0}" type="slidenum">
              <a:rPr lang="en-US" smtClean="0"/>
              <a:t>‹#›</a:t>
            </a:fld>
            <a:endParaRPr lang="en-US"/>
          </a:p>
        </p:txBody>
      </p:sp>
    </p:spTree>
    <p:extLst>
      <p:ext uri="{BB962C8B-B14F-4D97-AF65-F5344CB8AC3E}">
        <p14:creationId xmlns:p14="http://schemas.microsoft.com/office/powerpoint/2010/main" val="3179548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ECB5AE9-781E-4E4C-97AB-436CE7EE8AB3}"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B19B7-FCC8-2146-9B16-59AB3AD555F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3406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CB5AE9-781E-4E4C-97AB-436CE7EE8AB3}"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B19B7-FCC8-2146-9B16-59AB3AD555F0}" type="slidenum">
              <a:rPr lang="en-US" smtClean="0"/>
              <a:t>‹#›</a:t>
            </a:fld>
            <a:endParaRPr lang="en-US"/>
          </a:p>
        </p:txBody>
      </p:sp>
    </p:spTree>
    <p:extLst>
      <p:ext uri="{BB962C8B-B14F-4D97-AF65-F5344CB8AC3E}">
        <p14:creationId xmlns:p14="http://schemas.microsoft.com/office/powerpoint/2010/main" val="1479198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CB5AE9-781E-4E4C-97AB-436CE7EE8AB3}" type="datetimeFigureOut">
              <a:rPr lang="en-US" smtClean="0"/>
              <a:t>2/12/26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B19B7-FCC8-2146-9B16-59AB3AD555F0}" type="slidenum">
              <a:rPr lang="en-US" smtClean="0"/>
              <a:t>‹#›</a:t>
            </a:fld>
            <a:endParaRPr lang="en-US"/>
          </a:p>
        </p:txBody>
      </p:sp>
    </p:spTree>
    <p:extLst>
      <p:ext uri="{BB962C8B-B14F-4D97-AF65-F5344CB8AC3E}">
        <p14:creationId xmlns:p14="http://schemas.microsoft.com/office/powerpoint/2010/main" val="1398421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CB5AE9-781E-4E4C-97AB-436CE7EE8AB3}" type="datetimeFigureOut">
              <a:rPr lang="en-US" smtClean="0"/>
              <a:t>2/12/26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B19B7-FCC8-2146-9B16-59AB3AD555F0}" type="slidenum">
              <a:rPr lang="en-US" smtClean="0"/>
              <a:t>‹#›</a:t>
            </a:fld>
            <a:endParaRPr lang="en-US"/>
          </a:p>
        </p:txBody>
      </p:sp>
    </p:spTree>
    <p:extLst>
      <p:ext uri="{BB962C8B-B14F-4D97-AF65-F5344CB8AC3E}">
        <p14:creationId xmlns:p14="http://schemas.microsoft.com/office/powerpoint/2010/main" val="2620267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CB5AE9-781E-4E4C-97AB-436CE7EE8AB3}"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B19B7-FCC8-2146-9B16-59AB3AD555F0}" type="slidenum">
              <a:rPr lang="en-US" smtClean="0"/>
              <a:t>‹#›</a:t>
            </a:fld>
            <a:endParaRPr lang="en-US"/>
          </a:p>
        </p:txBody>
      </p:sp>
    </p:spTree>
    <p:extLst>
      <p:ext uri="{BB962C8B-B14F-4D97-AF65-F5344CB8AC3E}">
        <p14:creationId xmlns:p14="http://schemas.microsoft.com/office/powerpoint/2010/main" val="1513131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CB5AE9-781E-4E4C-97AB-436CE7EE8AB3}"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B19B7-FCC8-2146-9B16-59AB3AD555F0}" type="slidenum">
              <a:rPr lang="en-US" smtClean="0"/>
              <a:t>‹#›</a:t>
            </a:fld>
            <a:endParaRPr lang="en-US"/>
          </a:p>
        </p:txBody>
      </p:sp>
    </p:spTree>
    <p:extLst>
      <p:ext uri="{BB962C8B-B14F-4D97-AF65-F5344CB8AC3E}">
        <p14:creationId xmlns:p14="http://schemas.microsoft.com/office/powerpoint/2010/main" val="348496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ECB5AE9-781E-4E4C-97AB-436CE7EE8AB3}"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B19B7-FCC8-2146-9B16-59AB3AD555F0}" type="slidenum">
              <a:rPr lang="en-US" smtClean="0"/>
              <a:t>‹#›</a:t>
            </a:fld>
            <a:endParaRPr lang="en-US"/>
          </a:p>
        </p:txBody>
      </p:sp>
    </p:spTree>
    <p:extLst>
      <p:ext uri="{BB962C8B-B14F-4D97-AF65-F5344CB8AC3E}">
        <p14:creationId xmlns:p14="http://schemas.microsoft.com/office/powerpoint/2010/main" val="334623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CB5AE9-781E-4E4C-97AB-436CE7EE8AB3}"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B19B7-FCC8-2146-9B16-59AB3AD555F0}" type="slidenum">
              <a:rPr lang="en-US" smtClean="0"/>
              <a:t>‹#›</a:t>
            </a:fld>
            <a:endParaRPr lang="en-US"/>
          </a:p>
        </p:txBody>
      </p:sp>
    </p:spTree>
    <p:extLst>
      <p:ext uri="{BB962C8B-B14F-4D97-AF65-F5344CB8AC3E}">
        <p14:creationId xmlns:p14="http://schemas.microsoft.com/office/powerpoint/2010/main" val="337958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CB5AE9-781E-4E4C-97AB-436CE7EE8AB3}" type="datetimeFigureOut">
              <a:rPr lang="en-US" smtClean="0"/>
              <a:t>2/12/26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B19B7-FCC8-2146-9B16-59AB3AD555F0}" type="slidenum">
              <a:rPr lang="en-US" smtClean="0"/>
              <a:t>‹#›</a:t>
            </a:fld>
            <a:endParaRPr lang="en-US"/>
          </a:p>
        </p:txBody>
      </p:sp>
    </p:spTree>
    <p:extLst>
      <p:ext uri="{BB962C8B-B14F-4D97-AF65-F5344CB8AC3E}">
        <p14:creationId xmlns:p14="http://schemas.microsoft.com/office/powerpoint/2010/main" val="324991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CB5AE9-781E-4E4C-97AB-436CE7EE8AB3}" type="datetimeFigureOut">
              <a:rPr lang="en-US" smtClean="0"/>
              <a:t>2/12/26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B19B7-FCC8-2146-9B16-59AB3AD555F0}" type="slidenum">
              <a:rPr lang="en-US" smtClean="0"/>
              <a:t>‹#›</a:t>
            </a:fld>
            <a:endParaRPr lang="en-US"/>
          </a:p>
        </p:txBody>
      </p:sp>
    </p:spTree>
    <p:extLst>
      <p:ext uri="{BB962C8B-B14F-4D97-AF65-F5344CB8AC3E}">
        <p14:creationId xmlns:p14="http://schemas.microsoft.com/office/powerpoint/2010/main" val="146905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ECB5AE9-781E-4E4C-97AB-436CE7EE8AB3}" type="datetimeFigureOut">
              <a:rPr lang="en-US" smtClean="0"/>
              <a:t>2/12/26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4AB19B7-FCC8-2146-9B16-59AB3AD555F0}" type="slidenum">
              <a:rPr lang="en-US" smtClean="0"/>
              <a:t>‹#›</a:t>
            </a:fld>
            <a:endParaRPr lang="en-US"/>
          </a:p>
        </p:txBody>
      </p:sp>
    </p:spTree>
    <p:extLst>
      <p:ext uri="{BB962C8B-B14F-4D97-AF65-F5344CB8AC3E}">
        <p14:creationId xmlns:p14="http://schemas.microsoft.com/office/powerpoint/2010/main" val="328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ECB5AE9-781E-4E4C-97AB-436CE7EE8AB3}" type="datetimeFigureOut">
              <a:rPr lang="en-US" smtClean="0"/>
              <a:t>2/12/26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4AB19B7-FCC8-2146-9B16-59AB3AD555F0}" type="slidenum">
              <a:rPr lang="en-US" smtClean="0"/>
              <a:t>‹#›</a:t>
            </a:fld>
            <a:endParaRPr lang="en-US"/>
          </a:p>
        </p:txBody>
      </p:sp>
    </p:spTree>
    <p:extLst>
      <p:ext uri="{BB962C8B-B14F-4D97-AF65-F5344CB8AC3E}">
        <p14:creationId xmlns:p14="http://schemas.microsoft.com/office/powerpoint/2010/main" val="410870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ECB5AE9-781E-4E4C-97AB-436CE7EE8AB3}" type="datetimeFigureOut">
              <a:rPr lang="en-US" smtClean="0"/>
              <a:t>2/12/26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4AB19B7-FCC8-2146-9B16-59AB3AD555F0}" type="slidenum">
              <a:rPr lang="en-US" smtClean="0"/>
              <a:t>‹#›</a:t>
            </a:fld>
            <a:endParaRPr lang="en-US"/>
          </a:p>
        </p:txBody>
      </p:sp>
    </p:spTree>
    <p:extLst>
      <p:ext uri="{BB962C8B-B14F-4D97-AF65-F5344CB8AC3E}">
        <p14:creationId xmlns:p14="http://schemas.microsoft.com/office/powerpoint/2010/main" val="351140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CB5AE9-781E-4E4C-97AB-436CE7EE8AB3}" type="datetimeFigureOut">
              <a:rPr lang="en-US" smtClean="0"/>
              <a:t>2/12/26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B19B7-FCC8-2146-9B16-59AB3AD555F0}" type="slidenum">
              <a:rPr lang="en-US" smtClean="0"/>
              <a:t>‹#›</a:t>
            </a:fld>
            <a:endParaRPr lang="en-US"/>
          </a:p>
        </p:txBody>
      </p:sp>
    </p:spTree>
    <p:extLst>
      <p:ext uri="{BB962C8B-B14F-4D97-AF65-F5344CB8AC3E}">
        <p14:creationId xmlns:p14="http://schemas.microsoft.com/office/powerpoint/2010/main" val="46856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ECB5AE9-781E-4E4C-97AB-436CE7EE8AB3}" type="datetimeFigureOut">
              <a:rPr lang="en-US" smtClean="0"/>
              <a:t>2/12/26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4AB19B7-FCC8-2146-9B16-59AB3AD555F0}" type="slidenum">
              <a:rPr lang="en-US" smtClean="0"/>
              <a:t>‹#›</a:t>
            </a:fld>
            <a:endParaRPr lang="en-US"/>
          </a:p>
        </p:txBody>
      </p:sp>
    </p:spTree>
    <p:extLst>
      <p:ext uri="{BB962C8B-B14F-4D97-AF65-F5344CB8AC3E}">
        <p14:creationId xmlns:p14="http://schemas.microsoft.com/office/powerpoint/2010/main" val="4008196569"/>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microsoft.com/office/2007/relationships/media" Target="../media/media1.m4a"/><Relationship Id="rId1" Type="http://schemas.openxmlformats.org/officeDocument/2006/relationships/audio" Target="NULL" TargetMode="External"/><Relationship Id="rId6" Type="http://schemas.microsoft.com/office/2017/04/relationships/track" Target="../media/track1.vtt"/><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microsoft.com/office/2007/relationships/media" Target="../media/media2.m4a"/><Relationship Id="rId1" Type="http://schemas.openxmlformats.org/officeDocument/2006/relationships/audio" Target="NULL" TargetMode="External"/><Relationship Id="rId6" Type="http://schemas.openxmlformats.org/officeDocument/2006/relationships/diagramLayout" Target="../diagrams/layout1.xml"/><Relationship Id="rId11" Type="http://schemas.openxmlformats.org/officeDocument/2006/relationships/image" Target="../media/image6.png"/><Relationship Id="rId5" Type="http://schemas.openxmlformats.org/officeDocument/2006/relationships/diagramData" Target="../diagrams/data1.xml"/><Relationship Id="rId10" Type="http://schemas.microsoft.com/office/2017/04/relationships/track" Target="../media/track2.vtt"/><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microsoft.com/office/2017/04/relationships/track" Target="../media/track3.vtt"/><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diagramQuickStyle" Target="../diagrams/quickStyle2.xml"/><Relationship Id="rId12" Type="http://schemas.openxmlformats.org/officeDocument/2006/relationships/image" Target="../media/image11.png"/><Relationship Id="rId2" Type="http://schemas.openxmlformats.org/officeDocument/2006/relationships/audio" Target="../media/media4.m4a"/><Relationship Id="rId16" Type="http://schemas.openxmlformats.org/officeDocument/2006/relationships/image" Target="../media/image6.png"/><Relationship Id="rId1" Type="http://schemas.microsoft.com/office/2007/relationships/media" Target="../media/media4.m4a"/><Relationship Id="rId6" Type="http://schemas.openxmlformats.org/officeDocument/2006/relationships/diagramLayout" Target="../diagrams/layout2.xml"/><Relationship Id="rId11" Type="http://schemas.openxmlformats.org/officeDocument/2006/relationships/image" Target="../media/image10.svg"/><Relationship Id="rId5" Type="http://schemas.openxmlformats.org/officeDocument/2006/relationships/diagramData" Target="../diagrams/data2.xml"/><Relationship Id="rId15" Type="http://schemas.microsoft.com/office/2017/04/relationships/track" Target="../media/track4.vtt"/><Relationship Id="rId10" Type="http://schemas.openxmlformats.org/officeDocument/2006/relationships/image" Target="../media/image9.png"/><Relationship Id="rId4" Type="http://schemas.openxmlformats.org/officeDocument/2006/relationships/notesSlide" Target="../notesSlides/notesSlide4.xml"/><Relationship Id="rId9" Type="http://schemas.microsoft.com/office/2007/relationships/diagramDrawing" Target="../diagrams/drawing2.xml"/><Relationship Id="rId1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audio" Target="../media/media5.m4a"/><Relationship Id="rId16" Type="http://schemas.openxmlformats.org/officeDocument/2006/relationships/image" Target="../media/image6.png"/><Relationship Id="rId1" Type="http://schemas.microsoft.com/office/2007/relationships/media" Target="../media/media5.m4a"/><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jpeg"/><Relationship Id="rId15" Type="http://schemas.microsoft.com/office/2017/04/relationships/track" Target="../media/track5.vtt"/><Relationship Id="rId10" Type="http://schemas.openxmlformats.org/officeDocument/2006/relationships/image" Target="../media/image18.png"/><Relationship Id="rId4" Type="http://schemas.openxmlformats.org/officeDocument/2006/relationships/notesSlide" Target="../notesSlides/notesSlide5.xml"/><Relationship Id="rId9" Type="http://schemas.openxmlformats.org/officeDocument/2006/relationships/image" Target="../media/image17.png"/><Relationship Id="rId1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3.xml"/><Relationship Id="rId11" Type="http://schemas.openxmlformats.org/officeDocument/2006/relationships/image" Target="../media/image6.png"/><Relationship Id="rId5" Type="http://schemas.openxmlformats.org/officeDocument/2006/relationships/diagramData" Target="../diagrams/data3.xml"/><Relationship Id="rId10" Type="http://schemas.microsoft.com/office/2017/04/relationships/track" Target="../media/track6.vtt"/><Relationship Id="rId4" Type="http://schemas.openxmlformats.org/officeDocument/2006/relationships/notesSlide" Target="../notesSlides/notesSlide6.xm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Layout" Target="../diagrams/layout4.xml"/><Relationship Id="rId11" Type="http://schemas.openxmlformats.org/officeDocument/2006/relationships/image" Target="../media/image6.png"/><Relationship Id="rId5" Type="http://schemas.openxmlformats.org/officeDocument/2006/relationships/diagramData" Target="../diagrams/data4.xml"/><Relationship Id="rId10" Type="http://schemas.microsoft.com/office/2017/04/relationships/track" Target="../media/track7.vtt"/><Relationship Id="rId4" Type="http://schemas.openxmlformats.org/officeDocument/2006/relationships/notesSlide" Target="../notesSlides/notesSlide7.xml"/><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8.m4a"/><Relationship Id="rId1" Type="http://schemas.microsoft.com/office/2007/relationships/media" Target="../media/media8.m4a"/><Relationship Id="rId6" Type="http://schemas.microsoft.com/office/2017/04/relationships/track" Target="../media/track8.vtt"/><Relationship Id="rId5" Type="http://schemas.openxmlformats.org/officeDocument/2006/relationships/hyperlink" Target="https://www.niddk.nih.gov/health-information/clinical-trials"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963CDC8D-F950-B6CE-52DF-59563FFAFE3D}"/>
              </a:ext>
            </a:extLst>
          </p:cNvPr>
          <p:cNvSpPr>
            <a:spLocks noGrp="1"/>
          </p:cNvSpPr>
          <p:nvPr>
            <p:ph type="ctrTitle"/>
          </p:nvPr>
        </p:nvSpPr>
        <p:spPr>
          <a:xfrm>
            <a:off x="306" y="718314"/>
            <a:ext cx="12191694" cy="2480734"/>
          </a:xfrm>
        </p:spPr>
        <p:txBody>
          <a:bodyPr>
            <a:noAutofit/>
          </a:bodyPr>
          <a:lstStyle/>
          <a:p>
            <a:pPr algn="ctr">
              <a:spcAft>
                <a:spcPts val="600"/>
              </a:spcAft>
            </a:pPr>
            <a:r>
              <a:rPr lang="en-US" sz="4000" dirty="0">
                <a:latin typeface="Arial Rounded MT Bold" panose="020F0704030504030204" pitchFamily="34" charset="0"/>
              </a:rPr>
              <a:t>Patient Representatives for</a:t>
            </a:r>
            <a:br>
              <a:rPr lang="en-US" sz="4000" dirty="0">
                <a:latin typeface="Arial Rounded MT Bold" panose="020F0704030504030204" pitchFamily="34" charset="0"/>
              </a:rPr>
            </a:br>
            <a:r>
              <a:rPr lang="en-US" sz="4000" dirty="0">
                <a:latin typeface="Arial Rounded MT Bold" panose="020F0704030504030204" pitchFamily="34" charset="0"/>
              </a:rPr>
              <a:t>Data &amp; Safety Monitoring Boards (DSMB) &amp; </a:t>
            </a:r>
            <a:br>
              <a:rPr lang="en-US" sz="4000" dirty="0">
                <a:latin typeface="Arial Rounded MT Bold" panose="020F0704030504030204" pitchFamily="34" charset="0"/>
              </a:rPr>
            </a:br>
            <a:r>
              <a:rPr lang="en-US" sz="4000" dirty="0">
                <a:latin typeface="Arial Rounded MT Bold" panose="020F0704030504030204" pitchFamily="34" charset="0"/>
              </a:rPr>
              <a:t>Observational Study Monitoring Boards (OSMB)</a:t>
            </a:r>
          </a:p>
        </p:txBody>
      </p:sp>
      <p:sp>
        <p:nvSpPr>
          <p:cNvPr id="3" name="Subtitle 2">
            <a:extLst>
              <a:ext uri="{FF2B5EF4-FFF2-40B4-BE49-F238E27FC236}">
                <a16:creationId xmlns:a16="http://schemas.microsoft.com/office/drawing/2014/main" id="{105556D9-06B5-931B-8BC7-AA0A18D5FBC1}"/>
              </a:ext>
            </a:extLst>
          </p:cNvPr>
          <p:cNvSpPr>
            <a:spLocks noGrp="1"/>
          </p:cNvSpPr>
          <p:nvPr>
            <p:ph type="subTitle" idx="1"/>
          </p:nvPr>
        </p:nvSpPr>
        <p:spPr>
          <a:xfrm>
            <a:off x="207818" y="4777380"/>
            <a:ext cx="11606645" cy="1209763"/>
          </a:xfrm>
        </p:spPr>
        <p:txBody>
          <a:bodyPr>
            <a:normAutofit lnSpcReduction="10000"/>
          </a:bodyPr>
          <a:lstStyle/>
          <a:p>
            <a:pPr algn="ctr"/>
            <a:r>
              <a:rPr lang="en-US" sz="2400" dirty="0">
                <a:solidFill>
                  <a:schemeClr val="bg2"/>
                </a:solidFill>
                <a:latin typeface="Arial Rounded MT Bold" panose="020F0704030504030204" pitchFamily="34" charset="0"/>
              </a:rPr>
              <a:t>NATIONAL Institutes of Diabetes, Digestive and Kidney Diseases (NIDDK)</a:t>
            </a:r>
          </a:p>
          <a:p>
            <a:pPr algn="ctr"/>
            <a:r>
              <a:rPr lang="en-US" sz="2400" dirty="0">
                <a:solidFill>
                  <a:schemeClr val="bg2"/>
                </a:solidFill>
                <a:latin typeface="Arial Rounded MT Bold" panose="020F0704030504030204" pitchFamily="34" charset="0"/>
              </a:rPr>
              <a:t>Version. 2025DEC17</a:t>
            </a:r>
          </a:p>
        </p:txBody>
      </p:sp>
      <p:sp>
        <p:nvSpPr>
          <p:cNvPr id="4" name="TextBox 3">
            <a:extLst>
              <a:ext uri="{FF2B5EF4-FFF2-40B4-BE49-F238E27FC236}">
                <a16:creationId xmlns:a16="http://schemas.microsoft.com/office/drawing/2014/main" id="{0DAD4DB0-1601-09AC-4B75-1ED80BBDFC20}"/>
              </a:ext>
            </a:extLst>
          </p:cNvPr>
          <p:cNvSpPr txBox="1"/>
          <p:nvPr/>
        </p:nvSpPr>
        <p:spPr>
          <a:xfrm>
            <a:off x="5924006" y="6498247"/>
            <a:ext cx="966652"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1 of 8</a:t>
            </a:r>
          </a:p>
        </p:txBody>
      </p:sp>
      <p:pic>
        <p:nvPicPr>
          <p:cNvPr id="6" name="Recorded Sound">
            <a:hlinkClick r:id="" action="ppaction://media"/>
            <a:extLst>
              <a:ext uri="{FF2B5EF4-FFF2-40B4-BE49-F238E27FC236}">
                <a16:creationId xmlns:a16="http://schemas.microsoft.com/office/drawing/2014/main" id="{9DFC16AD-9CA7-1E37-C018-05913FB1E42F}"/>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2071"/>
                  <p14:extLst>
                    <p:ext uri="{3AFAAA56-56D3-431D-BCD4-E75A35582382}">
                      <p173:tracksInfo xmlns:p173="http://schemas.microsoft.com/office/powerpoint/2017/3/main" displayLoc="slide">
                        <p173:trackLst>
                          <p173:track id="{DD75F125-70DC-42ED-AFA7-60F0F17A2A30}" label="patient-DSMB-slide 1 v4.vtt" lang="" r:embed="rId6"/>
                        </p173:trackLst>
                      </p173:tracksInfo>
                    </p:ext>
                  </p14:extLst>
                </p14:media>
              </p:ext>
            </p:extLst>
          </p:nvPr>
        </p:nvPicPr>
        <p:blipFill>
          <a:blip r:embed="rId7"/>
          <a:stretch>
            <a:fillRect/>
          </a:stretch>
        </p:blipFill>
        <p:spPr>
          <a:xfrm>
            <a:off x="11150889" y="230951"/>
            <a:ext cx="487363" cy="487363"/>
          </a:xfrm>
          <a:prstGeom prst="rect">
            <a:avLst/>
          </a:prstGeom>
        </p:spPr>
      </p:pic>
    </p:spTree>
    <p:extLst>
      <p:ext uri="{BB962C8B-B14F-4D97-AF65-F5344CB8AC3E}">
        <p14:creationId xmlns:p14="http://schemas.microsoft.com/office/powerpoint/2010/main" val="39584127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3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F6D4FBA3-E2C2-7B1A-40CB-0BB1E2BCC729}"/>
              </a:ext>
            </a:extLst>
          </p:cNvPr>
          <p:cNvSpPr>
            <a:spLocks noGrp="1"/>
          </p:cNvSpPr>
          <p:nvPr>
            <p:ph type="title"/>
          </p:nvPr>
        </p:nvSpPr>
        <p:spPr>
          <a:xfrm>
            <a:off x="648929" y="1063417"/>
            <a:ext cx="3687401" cy="4675396"/>
          </a:xfrm>
        </p:spPr>
        <p:txBody>
          <a:bodyPr anchor="ctr">
            <a:noAutofit/>
          </a:bodyPr>
          <a:lstStyle/>
          <a:p>
            <a:r>
              <a:rPr lang="en-US" sz="3600" dirty="0">
                <a:solidFill>
                  <a:srgbClr val="F2F2F2"/>
                </a:solidFill>
                <a:latin typeface="Arial Rounded MT Bold" panose="020F0704030504030204" pitchFamily="34" charset="0"/>
              </a:rPr>
              <a:t>What are DSMB &amp; OSMB?</a:t>
            </a:r>
          </a:p>
        </p:txBody>
      </p:sp>
      <p:sp>
        <p:nvSpPr>
          <p:cNvPr id="11" name="Rectangle 10">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3"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Rectangle 14">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5" name="Content Placeholder 2">
            <a:extLst>
              <a:ext uri="{FF2B5EF4-FFF2-40B4-BE49-F238E27FC236}">
                <a16:creationId xmlns:a16="http://schemas.microsoft.com/office/drawing/2014/main" id="{1C54F44D-A247-3A45-7826-DF24AB8B4CF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94783406"/>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a:extLst>
              <a:ext uri="{FF2B5EF4-FFF2-40B4-BE49-F238E27FC236}">
                <a16:creationId xmlns:a16="http://schemas.microsoft.com/office/drawing/2014/main" id="{F3B35BAC-C8AD-FC3B-A037-25623FEC83AF}"/>
              </a:ext>
              <a:ext uri="{C183D7F6-B498-43B3-948B-1728B52AA6E4}">
                <adec:decorative xmlns:adec="http://schemas.microsoft.com/office/drawing/2017/decorative" val="1"/>
              </a:ext>
            </a:extLst>
          </p:cNvPr>
          <p:cNvSpPr/>
          <p:nvPr/>
        </p:nvSpPr>
        <p:spPr>
          <a:xfrm>
            <a:off x="10437812" y="0"/>
            <a:ext cx="685800" cy="1143000"/>
          </a:xfrm>
          <a:prstGeom prst="rect">
            <a:avLst/>
          </a:prstGeom>
          <a:solidFill>
            <a:schemeClr val="accent2">
              <a:lumMod val="7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9F9630C8-C990-06BF-06AB-736045C1963D}"/>
              </a:ext>
            </a:extLst>
          </p:cNvPr>
          <p:cNvSpPr txBox="1"/>
          <p:nvPr/>
        </p:nvSpPr>
        <p:spPr>
          <a:xfrm>
            <a:off x="288324" y="6351373"/>
            <a:ext cx="124391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NIDDK</a:t>
            </a:r>
          </a:p>
        </p:txBody>
      </p:sp>
      <p:sp>
        <p:nvSpPr>
          <p:cNvPr id="6" name="TextBox 5">
            <a:extLst>
              <a:ext uri="{FF2B5EF4-FFF2-40B4-BE49-F238E27FC236}">
                <a16:creationId xmlns:a16="http://schemas.microsoft.com/office/drawing/2014/main" id="{C90F566D-DACB-2517-9975-BAAE3608D5DB}"/>
              </a:ext>
            </a:extLst>
          </p:cNvPr>
          <p:cNvSpPr txBox="1"/>
          <p:nvPr/>
        </p:nvSpPr>
        <p:spPr>
          <a:xfrm>
            <a:off x="11345680" y="6440268"/>
            <a:ext cx="96665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2 of 8</a:t>
            </a:r>
          </a:p>
        </p:txBody>
      </p:sp>
      <p:pic>
        <p:nvPicPr>
          <p:cNvPr id="7" name="Recorded Sound">
            <a:hlinkClick r:id="" action="ppaction://media"/>
            <a:extLst>
              <a:ext uri="{FF2B5EF4-FFF2-40B4-BE49-F238E27FC236}">
                <a16:creationId xmlns:a16="http://schemas.microsoft.com/office/drawing/2014/main" id="{B7443B6C-F37F-A85D-68CB-97D1D0B02E3A}"/>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1845" end="1669.9115"/>
                  <p14:extLst>
                    <p:ext uri="{3AFAAA56-56D3-431D-BCD4-E75A35582382}">
                      <p173:tracksInfo xmlns:p173="http://schemas.microsoft.com/office/powerpoint/2017/3/main" displayLoc="slide">
                        <p173:trackLst>
                          <p173:track id="{44107BFF-EF09-49CE-9692-C35EEC0AFC32}" label="patient-DSMB-slide 2 v9.vtt" lang="" r:embed="rId10"/>
                        </p173:trackLst>
                      </p173:tracksInfo>
                    </p:ext>
                  </p14:extLst>
                </p14:media>
              </p:ext>
            </p:extLst>
          </p:nvPr>
        </p:nvPicPr>
        <p:blipFill>
          <a:blip r:embed="rId11"/>
          <a:stretch>
            <a:fillRect/>
          </a:stretch>
        </p:blipFill>
        <p:spPr>
          <a:xfrm>
            <a:off x="10537030" y="331019"/>
            <a:ext cx="487363" cy="487363"/>
          </a:xfrm>
          <a:prstGeom prst="rect">
            <a:avLst/>
          </a:prstGeom>
        </p:spPr>
      </p:pic>
    </p:spTree>
    <p:extLst>
      <p:ext uri="{BB962C8B-B14F-4D97-AF65-F5344CB8AC3E}">
        <p14:creationId xmlns:p14="http://schemas.microsoft.com/office/powerpoint/2010/main" val="2887238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2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CADD-893D-B19A-906A-A3407FDEC18C}"/>
              </a:ext>
            </a:extLst>
          </p:cNvPr>
          <p:cNvSpPr>
            <a:spLocks noGrp="1"/>
          </p:cNvSpPr>
          <p:nvPr>
            <p:ph type="title"/>
          </p:nvPr>
        </p:nvSpPr>
        <p:spPr>
          <a:xfrm>
            <a:off x="749806" y="320742"/>
            <a:ext cx="9404723" cy="1400530"/>
          </a:xfrm>
        </p:spPr>
        <p:txBody>
          <a:bodyPr/>
          <a:lstStyle/>
          <a:p>
            <a:r>
              <a:rPr lang="en-US" sz="3800" dirty="0">
                <a:latin typeface="Arial Rounded MT Bold" panose="020F0704030504030204" pitchFamily="34" charset="0"/>
              </a:rPr>
              <a:t>What is the difference between a </a:t>
            </a:r>
            <a:br>
              <a:rPr lang="en-US" sz="3800" dirty="0">
                <a:latin typeface="Arial Rounded MT Bold" panose="020F0704030504030204" pitchFamily="34" charset="0"/>
              </a:rPr>
            </a:br>
            <a:r>
              <a:rPr lang="en-US" sz="3800" dirty="0">
                <a:latin typeface="Arial Rounded MT Bold" panose="020F0704030504030204" pitchFamily="34" charset="0"/>
              </a:rPr>
              <a:t>DSMB and OSMB?</a:t>
            </a:r>
          </a:p>
        </p:txBody>
      </p:sp>
      <p:sp>
        <p:nvSpPr>
          <p:cNvPr id="3" name="Content Placeholder 2">
            <a:extLst>
              <a:ext uri="{FF2B5EF4-FFF2-40B4-BE49-F238E27FC236}">
                <a16:creationId xmlns:a16="http://schemas.microsoft.com/office/drawing/2014/main" id="{7E29C894-653E-6279-B9CD-80DD85793DCC}"/>
              </a:ext>
            </a:extLst>
          </p:cNvPr>
          <p:cNvSpPr>
            <a:spLocks noGrp="1"/>
          </p:cNvSpPr>
          <p:nvPr>
            <p:ph idx="1"/>
          </p:nvPr>
        </p:nvSpPr>
        <p:spPr>
          <a:xfrm>
            <a:off x="875201" y="2034064"/>
            <a:ext cx="9927917" cy="4195481"/>
          </a:xfrm>
        </p:spPr>
        <p:txBody>
          <a:bodyPr>
            <a:normAutofit lnSpcReduction="10000"/>
          </a:bodyPr>
          <a:lstStyle/>
          <a:p>
            <a:pPr marL="0" indent="0">
              <a:buNone/>
            </a:pPr>
            <a:r>
              <a:rPr lang="en-US" sz="2400" dirty="0"/>
              <a:t>A DSMB provides monitoring for </a:t>
            </a:r>
          </a:p>
          <a:p>
            <a:pPr>
              <a:buFont typeface="Wingdings" panose="05000000000000000000" pitchFamily="2" charset="2"/>
              <a:buChar char="§"/>
            </a:pPr>
            <a:r>
              <a:rPr lang="en-US" sz="2400" dirty="0"/>
              <a:t>	Studies that include an intervention, such as a drug, device, or 	procedure. These studies are called clinical trials.</a:t>
            </a:r>
          </a:p>
          <a:p>
            <a:pPr>
              <a:buFont typeface="Wingdings" panose="05000000000000000000" pitchFamily="2" charset="2"/>
              <a:buChar char="§"/>
            </a:pPr>
            <a:r>
              <a:rPr lang="en-US" sz="2400" dirty="0"/>
              <a:t>	Studies that do not include an intervention (observational 	study) that includes a study procedure with more than minimal 	risk. </a:t>
            </a:r>
          </a:p>
          <a:p>
            <a:pPr marL="0" indent="0">
              <a:buNone/>
            </a:pPr>
            <a:r>
              <a:rPr lang="en-US" sz="2400" dirty="0"/>
              <a:t>An OSMB provides monitoring for</a:t>
            </a:r>
          </a:p>
          <a:p>
            <a:pPr>
              <a:buFont typeface="Wingdings" panose="05000000000000000000" pitchFamily="2" charset="2"/>
              <a:buChar char="§"/>
            </a:pPr>
            <a:r>
              <a:rPr lang="en-US" sz="2400" dirty="0"/>
              <a:t>	Studies that observe participants but do not include an 	intervention. These studies may include minimal risk 	procedures.</a:t>
            </a:r>
          </a:p>
        </p:txBody>
      </p:sp>
      <p:pic>
        <p:nvPicPr>
          <p:cNvPr id="4" name="Recorded Sound">
            <a:hlinkClick r:id="" action="ppaction://media"/>
            <a:extLst>
              <a:ext uri="{FF2B5EF4-FFF2-40B4-BE49-F238E27FC236}">
                <a16:creationId xmlns:a16="http://schemas.microsoft.com/office/drawing/2014/main" id="{F7368D83-3A9B-693A-A02C-31B54F4145B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9C9DB964-A096-DA46-ABA2-49FD3EAB3171}" label="" lang="en-us" r:embed="rId5"/>
                        </p173:trackLst>
                      </p173:tracksInfo>
                    </p:ext>
                  </p14:extLst>
                </p14:media>
              </p:ext>
            </p:extLst>
          </p:nvPr>
        </p:nvPicPr>
        <p:blipFill>
          <a:blip r:embed="rId6"/>
          <a:stretch>
            <a:fillRect/>
          </a:stretch>
        </p:blipFill>
        <p:spPr>
          <a:xfrm>
            <a:off x="10559436" y="320742"/>
            <a:ext cx="487363" cy="487363"/>
          </a:xfrm>
          <a:prstGeom prst="rect">
            <a:avLst/>
          </a:prstGeom>
        </p:spPr>
      </p:pic>
    </p:spTree>
    <p:extLst>
      <p:ext uri="{BB962C8B-B14F-4D97-AF65-F5344CB8AC3E}">
        <p14:creationId xmlns:p14="http://schemas.microsoft.com/office/powerpoint/2010/main" val="4218995736"/>
      </p:ext>
    </p:extLst>
  </p:cSld>
  <p:clrMapOvr>
    <a:masterClrMapping/>
  </p:clrMapOvr>
  <mc:AlternateContent xmlns:mc="http://schemas.openxmlformats.org/markup-compatibility/2006" xmlns:p14="http://schemas.microsoft.com/office/powerpoint/2010/main">
    <mc:Choice Requires="p14">
      <p:transition spd="slow" p14:dur="2000" advTm="35530"/>
    </mc:Choice>
    <mc:Fallback xmlns="">
      <p:transition spd="slow" advTm="35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302D1CC-122F-F348-BFAE-99D6908514A9}"/>
              </a:ext>
            </a:extLst>
          </p:cNvPr>
          <p:cNvSpPr>
            <a:spLocks noGrp="1"/>
          </p:cNvSpPr>
          <p:nvPr>
            <p:ph type="title"/>
          </p:nvPr>
        </p:nvSpPr>
        <p:spPr>
          <a:xfrm>
            <a:off x="235670" y="629267"/>
            <a:ext cx="10058400" cy="1016654"/>
          </a:xfrm>
        </p:spPr>
        <p:txBody>
          <a:bodyPr>
            <a:normAutofit fontScale="90000"/>
          </a:bodyPr>
          <a:lstStyle/>
          <a:p>
            <a:r>
              <a:rPr lang="en-US" dirty="0">
                <a:solidFill>
                  <a:srgbClr val="EBEBEB"/>
                </a:solidFill>
                <a:latin typeface="Arial Rounded MT Bold" panose="020F0704030504030204" pitchFamily="34" charset="0"/>
              </a:rPr>
              <a:t>What are DSMB &amp; OSMB Responsibilities </a:t>
            </a:r>
          </a:p>
        </p:txBody>
      </p:sp>
      <p:sp useBgFill="1">
        <p:nvSpPr>
          <p:cNvPr id="26" name="Freeform: Shape 25">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aphicFrame>
        <p:nvGraphicFramePr>
          <p:cNvPr id="5" name="Content Placeholder 2">
            <a:extLst>
              <a:ext uri="{FF2B5EF4-FFF2-40B4-BE49-F238E27FC236}">
                <a16:creationId xmlns:a16="http://schemas.microsoft.com/office/drawing/2014/main" id="{EE5600CF-9747-7EC5-5BA9-1990E3C86BE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500279897"/>
              </p:ext>
            </p:extLst>
          </p:nvPr>
        </p:nvGraphicFramePr>
        <p:xfrm>
          <a:off x="371600" y="1567322"/>
          <a:ext cx="7282122" cy="4969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Graphic 3" descr="Bar graph with upward trend.">
            <a:extLst>
              <a:ext uri="{FF2B5EF4-FFF2-40B4-BE49-F238E27FC236}">
                <a16:creationId xmlns:a16="http://schemas.microsoft.com/office/drawing/2014/main" id="{D01FD30C-6F0D-D5F7-B9AE-404D26EC65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99746" y="3248553"/>
            <a:ext cx="1002484" cy="1002484"/>
          </a:xfrm>
          <a:prstGeom prst="rect">
            <a:avLst/>
          </a:prstGeom>
        </p:spPr>
      </p:pic>
      <p:sp>
        <p:nvSpPr>
          <p:cNvPr id="6" name="Rectangle 5">
            <a:extLst>
              <a:ext uri="{FF2B5EF4-FFF2-40B4-BE49-F238E27FC236}">
                <a16:creationId xmlns:a16="http://schemas.microsoft.com/office/drawing/2014/main" id="{060A79CB-77C3-CCF9-33E2-19C7DE03060B}"/>
              </a:ext>
              <a:ext uri="{C183D7F6-B498-43B3-948B-1728B52AA6E4}">
                <adec:decorative xmlns:adec="http://schemas.microsoft.com/office/drawing/2017/decorative" val="1"/>
              </a:ext>
            </a:extLst>
          </p:cNvPr>
          <p:cNvSpPr/>
          <p:nvPr/>
        </p:nvSpPr>
        <p:spPr>
          <a:xfrm>
            <a:off x="10447731" y="7697"/>
            <a:ext cx="685800" cy="1143000"/>
          </a:xfrm>
          <a:prstGeom prst="rect">
            <a:avLst/>
          </a:prstGeom>
          <a:solidFill>
            <a:schemeClr val="accent2">
              <a:lumMod val="7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Oval 6">
            <a:extLst>
              <a:ext uri="{FF2B5EF4-FFF2-40B4-BE49-F238E27FC236}">
                <a16:creationId xmlns:a16="http://schemas.microsoft.com/office/drawing/2014/main" id="{62A1E59A-7A10-DF74-6560-58AA2F7841B4}"/>
              </a:ext>
              <a:ext uri="{C183D7F6-B498-43B3-948B-1728B52AA6E4}">
                <adec:decorative xmlns:adec="http://schemas.microsoft.com/office/drawing/2017/decorative" val="1"/>
              </a:ext>
            </a:extLst>
          </p:cNvPr>
          <p:cNvSpPr/>
          <p:nvPr/>
        </p:nvSpPr>
        <p:spPr>
          <a:xfrm>
            <a:off x="8925889" y="2672454"/>
            <a:ext cx="2024437" cy="2024437"/>
          </a:xfrm>
          <a:prstGeom prst="ellipse">
            <a:avLst/>
          </a:prstGeom>
          <a:solidFill>
            <a:schemeClr val="accent3"/>
          </a:solidFill>
        </p:spPr>
        <p:style>
          <a:lnRef idx="0">
            <a:schemeClr val="lt1">
              <a:alpha val="0"/>
              <a:hueOff val="0"/>
              <a:satOff val="0"/>
              <a:lumOff val="0"/>
              <a:alphaOff val="0"/>
            </a:schemeClr>
          </a:lnRef>
          <a:fillRef idx="1">
            <a:scrgbClr r="0" g="0" b="0"/>
          </a:fillRef>
          <a:effectRef idx="0">
            <a:schemeClr val="accent1">
              <a:hueOff val="0"/>
              <a:satOff val="0"/>
              <a:lumOff val="0"/>
              <a:alphaOff val="0"/>
            </a:schemeClr>
          </a:effectRef>
          <a:fontRef idx="minor"/>
        </p:style>
        <p:txBody>
          <a:bodyPr/>
          <a:lstStyle/>
          <a:p>
            <a:endParaRPr lang="en-US"/>
          </a:p>
        </p:txBody>
      </p:sp>
      <p:pic>
        <p:nvPicPr>
          <p:cNvPr id="9" name="Picture 8" descr="Folder with a lock representing confidential meeting documents. ">
            <a:extLst>
              <a:ext uri="{FF2B5EF4-FFF2-40B4-BE49-F238E27FC236}">
                <a16:creationId xmlns:a16="http://schemas.microsoft.com/office/drawing/2014/main" id="{B88E1348-EF78-E622-544A-CEF920619431}"/>
              </a:ext>
            </a:extLst>
          </p:cNvPr>
          <p:cNvPicPr>
            <a:picLocks noChangeAspect="1"/>
          </p:cNvPicPr>
          <p:nvPr/>
        </p:nvPicPr>
        <p:blipFill>
          <a:blip r:embed="rId12"/>
          <a:stretch>
            <a:fillRect/>
          </a:stretch>
        </p:blipFill>
        <p:spPr>
          <a:xfrm>
            <a:off x="9316446" y="3069141"/>
            <a:ext cx="1243321" cy="1240892"/>
          </a:xfrm>
          <a:prstGeom prst="rect">
            <a:avLst/>
          </a:prstGeom>
        </p:spPr>
      </p:pic>
      <p:pic>
        <p:nvPicPr>
          <p:cNvPr id="10" name="Graphic 9" descr="Head with gears outline">
            <a:extLst>
              <a:ext uri="{FF2B5EF4-FFF2-40B4-BE49-F238E27FC236}">
                <a16:creationId xmlns:a16="http://schemas.microsoft.com/office/drawing/2014/main" id="{CA6353F0-2149-D96B-5277-1C87DE0B728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8025320" y="2711089"/>
            <a:ext cx="3413671" cy="3413671"/>
          </a:xfrm>
          <a:prstGeom prst="rect">
            <a:avLst/>
          </a:prstGeom>
          <a:effectLst/>
        </p:spPr>
      </p:pic>
      <p:grpSp>
        <p:nvGrpSpPr>
          <p:cNvPr id="11" name="Group 10">
            <a:extLst>
              <a:ext uri="{FF2B5EF4-FFF2-40B4-BE49-F238E27FC236}">
                <a16:creationId xmlns:a16="http://schemas.microsoft.com/office/drawing/2014/main" id="{F8AE1D77-B91B-630F-C3B8-1E4D23D10F6C}"/>
              </a:ext>
              <a:ext uri="{C183D7F6-B498-43B3-948B-1728B52AA6E4}">
                <adec:decorative xmlns:adec="http://schemas.microsoft.com/office/drawing/2017/decorative" val="1"/>
              </a:ext>
            </a:extLst>
          </p:cNvPr>
          <p:cNvGrpSpPr/>
          <p:nvPr/>
        </p:nvGrpSpPr>
        <p:grpSpPr>
          <a:xfrm>
            <a:off x="8711122" y="4857770"/>
            <a:ext cx="2945422" cy="1124319"/>
            <a:chOff x="4418798" y="3397109"/>
            <a:chExt cx="2364538" cy="1124319"/>
          </a:xfrm>
        </p:grpSpPr>
        <p:sp>
          <p:nvSpPr>
            <p:cNvPr id="12" name="Rectangle 11">
              <a:extLst>
                <a:ext uri="{FF2B5EF4-FFF2-40B4-BE49-F238E27FC236}">
                  <a16:creationId xmlns:a16="http://schemas.microsoft.com/office/drawing/2014/main" id="{AFCAAC08-B761-9335-93A7-1DBFF3DBC00A}"/>
                </a:ext>
              </a:extLst>
            </p:cNvPr>
            <p:cNvSpPr/>
            <p:nvPr/>
          </p:nvSpPr>
          <p:spPr>
            <a:xfrm>
              <a:off x="4478763" y="3397109"/>
              <a:ext cx="2304573" cy="1080000"/>
            </a:xfrm>
            <a:prstGeom prst="rect">
              <a:avLst/>
            </a:prstGeom>
          </p:spPr>
          <p:style>
            <a:lnRef idx="0">
              <a:schemeClr val="accent1">
                <a:alpha val="0"/>
                <a:hueOff val="0"/>
                <a:satOff val="0"/>
                <a:lumOff val="0"/>
                <a:alphaOff val="0"/>
              </a:schemeClr>
            </a:lnRef>
            <a:fillRef idx="0">
              <a:schemeClr val="accent1">
                <a:alpha val="0"/>
                <a:hueOff val="0"/>
                <a:satOff val="0"/>
                <a:lumOff val="0"/>
                <a:alphaOff val="0"/>
              </a:schemeClr>
            </a:fillRef>
            <a:effectRef idx="0">
              <a:schemeClr val="accent1">
                <a:alpha val="0"/>
                <a:hueOff val="0"/>
                <a:satOff val="0"/>
                <a:lumOff val="0"/>
                <a:alphaOff val="0"/>
              </a:schemeClr>
            </a:effectRef>
            <a:fontRef idx="minor">
              <a:schemeClr val="accent1">
                <a:hueOff val="0"/>
                <a:satOff val="0"/>
                <a:lumOff val="0"/>
                <a:alphaOff val="0"/>
              </a:schemeClr>
            </a:fontRef>
          </p:style>
          <p:txBody>
            <a:bodyPr/>
            <a:lstStyle/>
            <a:p>
              <a:endParaRPr lang="en-US"/>
            </a:p>
          </p:txBody>
        </p:sp>
        <p:sp>
          <p:nvSpPr>
            <p:cNvPr id="13" name="TextBox 12">
              <a:extLst>
                <a:ext uri="{FF2B5EF4-FFF2-40B4-BE49-F238E27FC236}">
                  <a16:creationId xmlns:a16="http://schemas.microsoft.com/office/drawing/2014/main" id="{DC43F444-1D56-1847-1267-5F38C95D7938}"/>
                </a:ext>
              </a:extLst>
            </p:cNvPr>
            <p:cNvSpPr txBox="1"/>
            <p:nvPr/>
          </p:nvSpPr>
          <p:spPr>
            <a:xfrm>
              <a:off x="4418798" y="3441428"/>
              <a:ext cx="2304573" cy="1080000"/>
            </a:xfrm>
            <a:prstGeom prst="rect">
              <a:avLst/>
            </a:prstGeom>
          </p:spPr>
          <p:style>
            <a:lnRef idx="0">
              <a:scrgbClr r="0" g="0" b="0"/>
            </a:lnRef>
            <a:fillRef idx="0">
              <a:scrgbClr r="0" g="0" b="0"/>
            </a:fillRef>
            <a:effectRef idx="0">
              <a:scrgbClr r="0" g="0" b="0"/>
            </a:effectRef>
            <a:fontRef idx="minor">
              <a:schemeClr val="accent1">
                <a:hueOff val="0"/>
                <a:satOff val="0"/>
                <a:lumOff val="0"/>
                <a:alphaOff val="0"/>
              </a:schemeClr>
            </a:fontRef>
          </p:style>
          <p:txBody>
            <a:bodyPr spcFirstLastPara="0" vert="horz" wrap="square" lIns="0" tIns="0" rIns="0" bIns="0" numCol="1" spcCol="1270" anchor="t" anchorCtr="0">
              <a:noAutofit/>
            </a:bodyPr>
            <a:lstStyle/>
            <a:p>
              <a:pPr marL="0" marR="0" lvl="0" indent="0" algn="ctr" defTabSz="1066800" rtl="0" eaLnBrk="1" fontAlgn="auto" latinLnBrk="0" hangingPunct="1">
                <a:lnSpc>
                  <a:spcPct val="100000"/>
                </a:lnSpc>
                <a:spcBef>
                  <a:spcPct val="0"/>
                </a:spcBef>
                <a:spcAft>
                  <a:spcPct val="35000"/>
                </a:spcAft>
                <a:buClrTx/>
                <a:buSzTx/>
                <a:buFontTx/>
                <a:buNone/>
                <a:tabLst/>
                <a:defRPr cap="all"/>
              </a:pPr>
              <a:r>
                <a:rPr kumimoji="0" lang="en-US" sz="2400" b="0" i="0" u="none" strike="noStrike" kern="1200" cap="all" spc="0" normalizeH="0" baseline="0" noProof="0" dirty="0">
                  <a:ln>
                    <a:noFill/>
                  </a:ln>
                  <a:solidFill>
                    <a:prstClr val="black"/>
                  </a:solidFill>
                  <a:effectLst/>
                  <a:uLnTx/>
                  <a:uFillTx/>
                  <a:latin typeface="Arial Rounded MT Bold" panose="020F0704030504030204" pitchFamily="34" charset="0"/>
                  <a:ea typeface="+mn-ea"/>
                  <a:cs typeface="+mn-cs"/>
                </a:rPr>
                <a:t>Keep Study Meeting Information Confidential</a:t>
              </a:r>
            </a:p>
          </p:txBody>
        </p:sp>
      </p:grpSp>
      <p:sp>
        <p:nvSpPr>
          <p:cNvPr id="14" name="TextBox 13">
            <a:extLst>
              <a:ext uri="{FF2B5EF4-FFF2-40B4-BE49-F238E27FC236}">
                <a16:creationId xmlns:a16="http://schemas.microsoft.com/office/drawing/2014/main" id="{F8E11CB3-9761-4B15-60B5-BC5E37A2029E}"/>
              </a:ext>
            </a:extLst>
          </p:cNvPr>
          <p:cNvSpPr txBox="1"/>
          <p:nvPr/>
        </p:nvSpPr>
        <p:spPr>
          <a:xfrm>
            <a:off x="155832" y="6483778"/>
            <a:ext cx="124391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E5155">
                    <a:lumMod val="50000"/>
                  </a:srgbClr>
                </a:solidFill>
                <a:effectLst/>
                <a:uLnTx/>
                <a:uFillTx/>
                <a:latin typeface="Arial Rounded MT Bold" panose="020F0704030504030204" pitchFamily="34" charset="0"/>
                <a:ea typeface="+mn-ea"/>
                <a:cs typeface="+mn-cs"/>
              </a:rPr>
              <a:t>NIDDK</a:t>
            </a:r>
          </a:p>
        </p:txBody>
      </p:sp>
      <p:sp>
        <p:nvSpPr>
          <p:cNvPr id="3" name="TextBox 2">
            <a:extLst>
              <a:ext uri="{FF2B5EF4-FFF2-40B4-BE49-F238E27FC236}">
                <a16:creationId xmlns:a16="http://schemas.microsoft.com/office/drawing/2014/main" id="{D7EF6E89-7898-0FE0-F915-74D5C0D4016F}"/>
              </a:ext>
            </a:extLst>
          </p:cNvPr>
          <p:cNvSpPr txBox="1"/>
          <p:nvPr/>
        </p:nvSpPr>
        <p:spPr>
          <a:xfrm>
            <a:off x="11337074" y="6505375"/>
            <a:ext cx="96665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4 of 8</a:t>
            </a:r>
          </a:p>
        </p:txBody>
      </p:sp>
      <p:pic>
        <p:nvPicPr>
          <p:cNvPr id="15" name="Recorded Sound">
            <a:hlinkClick r:id="" action="ppaction://media"/>
            <a:extLst>
              <a:ext uri="{FF2B5EF4-FFF2-40B4-BE49-F238E27FC236}">
                <a16:creationId xmlns:a16="http://schemas.microsoft.com/office/drawing/2014/main" id="{47DF8100-FD3F-282F-09C5-A9797491D26A}"/>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CFF1DAED-F5D7-C043-90EE-497F4BCD17E8}" label="" lang="en-us" r:embed="rId15"/>
                        </p173:trackLst>
                      </p173:tracksInfo>
                    </p:ext>
                  </p14:extLst>
                </p14:media>
              </p:ext>
            </p:extLst>
          </p:nvPr>
        </p:nvPicPr>
        <p:blipFill>
          <a:blip r:embed="rId16"/>
          <a:stretch>
            <a:fillRect/>
          </a:stretch>
        </p:blipFill>
        <p:spPr>
          <a:xfrm>
            <a:off x="10546949" y="313704"/>
            <a:ext cx="487363" cy="487363"/>
          </a:xfrm>
          <a:prstGeom prst="rect">
            <a:avLst/>
          </a:prstGeom>
        </p:spPr>
      </p:pic>
    </p:spTree>
    <p:extLst>
      <p:ext uri="{BB962C8B-B14F-4D97-AF65-F5344CB8AC3E}">
        <p14:creationId xmlns:p14="http://schemas.microsoft.com/office/powerpoint/2010/main" val="14393427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6670"/>
    </mc:Choice>
    <mc:Fallback xmlns="">
      <p:transition spd="slow" advTm="166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03"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5">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C0C8D-9596-0894-D804-0E6F4732760F}"/>
              </a:ext>
            </a:extLst>
          </p:cNvPr>
          <p:cNvSpPr>
            <a:spLocks noGrp="1"/>
          </p:cNvSpPr>
          <p:nvPr>
            <p:ph type="title"/>
          </p:nvPr>
        </p:nvSpPr>
        <p:spPr>
          <a:xfrm>
            <a:off x="1126758" y="440863"/>
            <a:ext cx="9404723" cy="1400530"/>
          </a:xfrm>
        </p:spPr>
        <p:txBody>
          <a:bodyPr>
            <a:normAutofit/>
          </a:bodyPr>
          <a:lstStyle/>
          <a:p>
            <a:pPr algn="ctr"/>
            <a:r>
              <a:rPr lang="en-US" dirty="0">
                <a:latin typeface="Arial Rounded MT Bold" panose="020F0704030504030204" pitchFamily="34" charset="0"/>
              </a:rPr>
              <a:t>Confidentiality </a:t>
            </a:r>
          </a:p>
        </p:txBody>
      </p:sp>
      <p:pic>
        <p:nvPicPr>
          <p:cNvPr id="3" name="Picture 2" descr="Folder with a lock representing confidential documents. Arrows are pointing between confidential documents and DSMB/OSMB and NIDDK depicting discussions and documents are only to be viewed by the board and NIDDK.&#10;&#10;">
            <a:extLst>
              <a:ext uri="{FF2B5EF4-FFF2-40B4-BE49-F238E27FC236}">
                <a16:creationId xmlns:a16="http://schemas.microsoft.com/office/drawing/2014/main" id="{FD7BCF0D-356C-8CC4-D39E-9E2DC5EF7103}"/>
              </a:ext>
            </a:extLst>
          </p:cNvPr>
          <p:cNvPicPr>
            <a:picLocks noChangeAspect="1"/>
          </p:cNvPicPr>
          <p:nvPr/>
        </p:nvPicPr>
        <p:blipFill>
          <a:blip r:embed="rId6"/>
          <a:stretch>
            <a:fillRect/>
          </a:stretch>
        </p:blipFill>
        <p:spPr>
          <a:xfrm>
            <a:off x="4218752" y="1809435"/>
            <a:ext cx="3117850" cy="3117850"/>
          </a:xfrm>
          <a:prstGeom prst="rect">
            <a:avLst/>
          </a:prstGeom>
        </p:spPr>
      </p:pic>
      <p:sp>
        <p:nvSpPr>
          <p:cNvPr id="19" name="Rectangle 18">
            <a:extLst>
              <a:ext uri="{FF2B5EF4-FFF2-40B4-BE49-F238E27FC236}">
                <a16:creationId xmlns:a16="http://schemas.microsoft.com/office/drawing/2014/main" id="{DD498574-AB5D-5A41-990F-1106D55058E9}"/>
              </a:ext>
              <a:ext uri="{C183D7F6-B498-43B3-948B-1728B52AA6E4}">
                <adec:decorative xmlns:adec="http://schemas.microsoft.com/office/drawing/2017/decorative" val="1"/>
              </a:ext>
            </a:extLst>
          </p:cNvPr>
          <p:cNvSpPr/>
          <p:nvPr/>
        </p:nvSpPr>
        <p:spPr>
          <a:xfrm>
            <a:off x="877291" y="3469467"/>
            <a:ext cx="2418079" cy="153232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20B84802-823B-E09D-DB94-9D3881D7421D}"/>
              </a:ext>
              <a:ext uri="{C183D7F6-B498-43B3-948B-1728B52AA6E4}">
                <adec:decorative xmlns:adec="http://schemas.microsoft.com/office/drawing/2017/decorative" val="1"/>
              </a:ext>
            </a:extLst>
          </p:cNvPr>
          <p:cNvSpPr/>
          <p:nvPr/>
        </p:nvSpPr>
        <p:spPr>
          <a:xfrm>
            <a:off x="7930718" y="1778746"/>
            <a:ext cx="3609474" cy="314853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Rectangle 17">
            <a:extLst>
              <a:ext uri="{FF2B5EF4-FFF2-40B4-BE49-F238E27FC236}">
                <a16:creationId xmlns:a16="http://schemas.microsoft.com/office/drawing/2014/main" id="{FB76F1D1-6D12-F2F9-20A6-6D4BEFC0FDFE}"/>
              </a:ext>
              <a:ext uri="{C183D7F6-B498-43B3-948B-1728B52AA6E4}">
                <adec:decorative xmlns:adec="http://schemas.microsoft.com/office/drawing/2017/decorative" val="1"/>
              </a:ext>
            </a:extLst>
          </p:cNvPr>
          <p:cNvSpPr/>
          <p:nvPr/>
        </p:nvSpPr>
        <p:spPr>
          <a:xfrm>
            <a:off x="870804" y="1856213"/>
            <a:ext cx="2381911" cy="153232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ounded Rectangle 4">
            <a:extLst>
              <a:ext uri="{FF2B5EF4-FFF2-40B4-BE49-F238E27FC236}">
                <a16:creationId xmlns:a16="http://schemas.microsoft.com/office/drawing/2014/main" id="{4356BB6F-7993-E7A1-8F36-DF9E18F94FDC}"/>
              </a:ext>
            </a:extLst>
          </p:cNvPr>
          <p:cNvSpPr txBox="1"/>
          <p:nvPr/>
        </p:nvSpPr>
        <p:spPr>
          <a:xfrm>
            <a:off x="1391953" y="5261284"/>
            <a:ext cx="4198141" cy="9898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DSMB and OSMB discussions and documents are only to be discussed and viewed within the board and NIDDK </a:t>
            </a:r>
          </a:p>
        </p:txBody>
      </p:sp>
      <p:pic>
        <p:nvPicPr>
          <p:cNvPr id="6" name="Picture 5" descr="OSMB or DSMB board members having discussions.">
            <a:extLst>
              <a:ext uri="{FF2B5EF4-FFF2-40B4-BE49-F238E27FC236}">
                <a16:creationId xmlns:a16="http://schemas.microsoft.com/office/drawing/2014/main" id="{5BACE917-FE95-4BFE-BE45-57CE43F8A619}"/>
              </a:ext>
            </a:extLst>
          </p:cNvPr>
          <p:cNvPicPr>
            <a:picLocks noChangeAspect="1"/>
          </p:cNvPicPr>
          <p:nvPr/>
        </p:nvPicPr>
        <p:blipFill rotWithShape="1">
          <a:blip r:embed="rId7"/>
          <a:srcRect l="10813" t="650" r="8703" b="2551"/>
          <a:stretch/>
        </p:blipFill>
        <p:spPr>
          <a:xfrm>
            <a:off x="1033770" y="1966382"/>
            <a:ext cx="2055978" cy="1183907"/>
          </a:xfrm>
          <a:prstGeom prst="rect">
            <a:avLst/>
          </a:prstGeom>
        </p:spPr>
      </p:pic>
      <p:sp>
        <p:nvSpPr>
          <p:cNvPr id="22" name="TextBox 21">
            <a:extLst>
              <a:ext uri="{FF2B5EF4-FFF2-40B4-BE49-F238E27FC236}">
                <a16:creationId xmlns:a16="http://schemas.microsoft.com/office/drawing/2014/main" id="{D648F76A-A8F5-18F4-04E2-19A6454D8614}"/>
              </a:ext>
            </a:extLst>
          </p:cNvPr>
          <p:cNvSpPr txBox="1"/>
          <p:nvPr/>
        </p:nvSpPr>
        <p:spPr>
          <a:xfrm>
            <a:off x="610904" y="3083109"/>
            <a:ext cx="274596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DSMB	OSMB</a:t>
            </a:r>
          </a:p>
        </p:txBody>
      </p:sp>
      <p:pic>
        <p:nvPicPr>
          <p:cNvPr id="13" name="Picture 12" descr="National Institute of Diabetes and Digestive Kidney Diseases (NIDDK)">
            <a:extLst>
              <a:ext uri="{FF2B5EF4-FFF2-40B4-BE49-F238E27FC236}">
                <a16:creationId xmlns:a16="http://schemas.microsoft.com/office/drawing/2014/main" id="{864A963F-A720-5719-6124-3CC4BB4B8AD9}"/>
              </a:ext>
            </a:extLst>
          </p:cNvPr>
          <p:cNvPicPr>
            <a:picLocks noChangeAspect="1"/>
          </p:cNvPicPr>
          <p:nvPr/>
        </p:nvPicPr>
        <p:blipFill>
          <a:blip r:embed="rId8"/>
          <a:stretch>
            <a:fillRect/>
          </a:stretch>
        </p:blipFill>
        <p:spPr>
          <a:xfrm>
            <a:off x="1045195" y="3691835"/>
            <a:ext cx="2140913" cy="1143942"/>
          </a:xfrm>
          <a:prstGeom prst="rect">
            <a:avLst/>
          </a:prstGeom>
        </p:spPr>
      </p:pic>
      <p:sp>
        <p:nvSpPr>
          <p:cNvPr id="15" name="TextBox 14">
            <a:extLst>
              <a:ext uri="{FF2B5EF4-FFF2-40B4-BE49-F238E27FC236}">
                <a16:creationId xmlns:a16="http://schemas.microsoft.com/office/drawing/2014/main" id="{35065D42-3A94-4949-0546-C293121DDAE6}"/>
              </a:ext>
            </a:extLst>
          </p:cNvPr>
          <p:cNvSpPr txBox="1"/>
          <p:nvPr/>
        </p:nvSpPr>
        <p:spPr>
          <a:xfrm>
            <a:off x="7419109" y="5007174"/>
            <a:ext cx="4573599" cy="144655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Conversations with family, friends, other patients, investigators, or on social media (everyone else) are not allowed  </a:t>
            </a:r>
          </a:p>
        </p:txBody>
      </p:sp>
      <p:sp>
        <p:nvSpPr>
          <p:cNvPr id="14" name="Isosceles Triangle 13" descr="Triangle with an &quot;X&quot; depicting study/trial materials should not be discussed outside of NIDDK and the board. ">
            <a:extLst>
              <a:ext uri="{FF2B5EF4-FFF2-40B4-BE49-F238E27FC236}">
                <a16:creationId xmlns:a16="http://schemas.microsoft.com/office/drawing/2014/main" id="{85600FC4-ED2B-EC1B-A121-A8DB805637F0}"/>
              </a:ext>
            </a:extLst>
          </p:cNvPr>
          <p:cNvSpPr/>
          <p:nvPr/>
        </p:nvSpPr>
        <p:spPr>
          <a:xfrm>
            <a:off x="7116901" y="2767914"/>
            <a:ext cx="1063272" cy="1019886"/>
          </a:xfrm>
          <a:prstGeom prst="triangle">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7" name="Picture 6" descr="Family">
            <a:extLst>
              <a:ext uri="{FF2B5EF4-FFF2-40B4-BE49-F238E27FC236}">
                <a16:creationId xmlns:a16="http://schemas.microsoft.com/office/drawing/2014/main" id="{81416972-218E-20CA-4354-5342A06730DD}"/>
              </a:ext>
            </a:extLst>
          </p:cNvPr>
          <p:cNvPicPr>
            <a:picLocks noChangeAspect="1"/>
          </p:cNvPicPr>
          <p:nvPr/>
        </p:nvPicPr>
        <p:blipFill>
          <a:blip r:embed="rId9"/>
          <a:stretch>
            <a:fillRect/>
          </a:stretch>
        </p:blipFill>
        <p:spPr>
          <a:xfrm>
            <a:off x="8302639" y="2032596"/>
            <a:ext cx="1420158" cy="1373748"/>
          </a:xfrm>
          <a:prstGeom prst="rect">
            <a:avLst/>
          </a:prstGeom>
        </p:spPr>
      </p:pic>
      <p:pic>
        <p:nvPicPr>
          <p:cNvPr id="8" name="Picture 7" descr="social media">
            <a:extLst>
              <a:ext uri="{FF2B5EF4-FFF2-40B4-BE49-F238E27FC236}">
                <a16:creationId xmlns:a16="http://schemas.microsoft.com/office/drawing/2014/main" id="{06301297-F06E-4F0C-093D-54725F35DB38}"/>
              </a:ext>
            </a:extLst>
          </p:cNvPr>
          <p:cNvPicPr>
            <a:picLocks noChangeAspect="1"/>
          </p:cNvPicPr>
          <p:nvPr/>
        </p:nvPicPr>
        <p:blipFill>
          <a:blip r:embed="rId10"/>
          <a:stretch>
            <a:fillRect/>
          </a:stretch>
        </p:blipFill>
        <p:spPr>
          <a:xfrm>
            <a:off x="9975733" y="1994612"/>
            <a:ext cx="1373748" cy="1373748"/>
          </a:xfrm>
          <a:prstGeom prst="rect">
            <a:avLst/>
          </a:prstGeom>
        </p:spPr>
      </p:pic>
      <p:pic>
        <p:nvPicPr>
          <p:cNvPr id="9" name="Picture 8" descr="Investigators or any other people who should not be privy to board discussions or study/trial documents. ">
            <a:extLst>
              <a:ext uri="{FF2B5EF4-FFF2-40B4-BE49-F238E27FC236}">
                <a16:creationId xmlns:a16="http://schemas.microsoft.com/office/drawing/2014/main" id="{E88A002E-8E66-89B6-F43E-9CBC0ECC4CB5}"/>
              </a:ext>
            </a:extLst>
          </p:cNvPr>
          <p:cNvPicPr>
            <a:picLocks noChangeAspect="1"/>
          </p:cNvPicPr>
          <p:nvPr/>
        </p:nvPicPr>
        <p:blipFill>
          <a:blip r:embed="rId11"/>
          <a:stretch>
            <a:fillRect/>
          </a:stretch>
        </p:blipFill>
        <p:spPr>
          <a:xfrm>
            <a:off x="9961871" y="3590616"/>
            <a:ext cx="1371360" cy="1245161"/>
          </a:xfrm>
          <a:prstGeom prst="rect">
            <a:avLst/>
          </a:prstGeom>
        </p:spPr>
      </p:pic>
      <p:pic>
        <p:nvPicPr>
          <p:cNvPr id="10" name="Picture 9" descr="other patients">
            <a:extLst>
              <a:ext uri="{FF2B5EF4-FFF2-40B4-BE49-F238E27FC236}">
                <a16:creationId xmlns:a16="http://schemas.microsoft.com/office/drawing/2014/main" id="{7D155891-4616-6A32-065D-BB49CCF460E5}"/>
              </a:ext>
            </a:extLst>
          </p:cNvPr>
          <p:cNvPicPr>
            <a:picLocks noChangeAspect="1"/>
          </p:cNvPicPr>
          <p:nvPr/>
        </p:nvPicPr>
        <p:blipFill>
          <a:blip r:embed="rId12"/>
          <a:stretch>
            <a:fillRect/>
          </a:stretch>
        </p:blipFill>
        <p:spPr>
          <a:xfrm>
            <a:off x="8315297" y="3605709"/>
            <a:ext cx="1371360" cy="1230068"/>
          </a:xfrm>
          <a:prstGeom prst="rect">
            <a:avLst/>
          </a:prstGeom>
        </p:spPr>
      </p:pic>
      <p:cxnSp>
        <p:nvCxnSpPr>
          <p:cNvPr id="16" name="Straight Arrow Connector 15">
            <a:extLst>
              <a:ext uri="{FF2B5EF4-FFF2-40B4-BE49-F238E27FC236}">
                <a16:creationId xmlns:a16="http://schemas.microsoft.com/office/drawing/2014/main" id="{DBF59EFE-B6D9-20D3-7902-8F1F776128B1}"/>
              </a:ext>
              <a:ext uri="{C183D7F6-B498-43B3-948B-1728B52AA6E4}">
                <adec:decorative xmlns:adec="http://schemas.microsoft.com/office/drawing/2017/decorative" val="1"/>
              </a:ext>
            </a:extLst>
          </p:cNvPr>
          <p:cNvCxnSpPr/>
          <p:nvPr/>
        </p:nvCxnSpPr>
        <p:spPr>
          <a:xfrm>
            <a:off x="3356872" y="2534836"/>
            <a:ext cx="731520" cy="0"/>
          </a:xfrm>
          <a:prstGeom prst="straightConnector1">
            <a:avLst/>
          </a:prstGeom>
          <a:ln w="793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4DBABEF-7AFC-C97B-83DD-B7FD90D119BB}"/>
              </a:ext>
              <a:ext uri="{C183D7F6-B498-43B3-948B-1728B52AA6E4}">
                <adec:decorative xmlns:adec="http://schemas.microsoft.com/office/drawing/2017/decorative" val="1"/>
              </a:ext>
            </a:extLst>
          </p:cNvPr>
          <p:cNvCxnSpPr/>
          <p:nvPr/>
        </p:nvCxnSpPr>
        <p:spPr>
          <a:xfrm>
            <a:off x="3425730" y="4118396"/>
            <a:ext cx="731520" cy="0"/>
          </a:xfrm>
          <a:prstGeom prst="straightConnector1">
            <a:avLst/>
          </a:prstGeom>
          <a:ln w="793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FB1D84C-77B6-F520-8149-2206744D39EA}"/>
              </a:ext>
              <a:ext uri="{C183D7F6-B498-43B3-948B-1728B52AA6E4}">
                <adec:decorative xmlns:adec="http://schemas.microsoft.com/office/drawing/2017/decorative" val="1"/>
              </a:ext>
            </a:extLst>
          </p:cNvPr>
          <p:cNvSpPr/>
          <p:nvPr/>
        </p:nvSpPr>
        <p:spPr>
          <a:xfrm>
            <a:off x="10437812" y="0"/>
            <a:ext cx="685800" cy="1143000"/>
          </a:xfrm>
          <a:prstGeom prst="rect">
            <a:avLst/>
          </a:prstGeom>
          <a:solidFill>
            <a:schemeClr val="accent2">
              <a:lumMod val="7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Graphic 11" descr="Triangle with an &quot;X&quot; depicting confidential study/trial materials and documents should not be shared with anyone outside of the board members and NIDDK.">
            <a:extLst>
              <a:ext uri="{FF2B5EF4-FFF2-40B4-BE49-F238E27FC236}">
                <a16:creationId xmlns:a16="http://schemas.microsoft.com/office/drawing/2014/main" id="{85DD3881-A5D5-3611-91C0-271A4EB0A08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30696" y="2948920"/>
            <a:ext cx="838880" cy="838880"/>
          </a:xfrm>
          <a:prstGeom prst="rect">
            <a:avLst/>
          </a:prstGeom>
        </p:spPr>
      </p:pic>
      <p:sp>
        <p:nvSpPr>
          <p:cNvPr id="23" name="TextBox 22">
            <a:extLst>
              <a:ext uri="{FF2B5EF4-FFF2-40B4-BE49-F238E27FC236}">
                <a16:creationId xmlns:a16="http://schemas.microsoft.com/office/drawing/2014/main" id="{55A8A559-C7E8-A602-EFBD-CB5843B8328C}"/>
              </a:ext>
              <a:ext uri="{C183D7F6-B498-43B3-948B-1728B52AA6E4}">
                <adec:decorative xmlns:adec="http://schemas.microsoft.com/office/drawing/2017/decorative" val="0"/>
              </a:ext>
            </a:extLst>
          </p:cNvPr>
          <p:cNvSpPr txBox="1"/>
          <p:nvPr/>
        </p:nvSpPr>
        <p:spPr>
          <a:xfrm>
            <a:off x="148039" y="6417137"/>
            <a:ext cx="124391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NIDDK</a:t>
            </a:r>
          </a:p>
        </p:txBody>
      </p:sp>
      <p:sp>
        <p:nvSpPr>
          <p:cNvPr id="5" name="TextBox 4">
            <a:extLst>
              <a:ext uri="{FF2B5EF4-FFF2-40B4-BE49-F238E27FC236}">
                <a16:creationId xmlns:a16="http://schemas.microsoft.com/office/drawing/2014/main" id="{B6ABFF49-EE0B-F559-1811-43AB8B871709}"/>
              </a:ext>
              <a:ext uri="{C183D7F6-B498-43B3-948B-1728B52AA6E4}">
                <adec:decorative xmlns:adec="http://schemas.microsoft.com/office/drawing/2017/decorative" val="0"/>
              </a:ext>
            </a:extLst>
          </p:cNvPr>
          <p:cNvSpPr txBox="1"/>
          <p:nvPr/>
        </p:nvSpPr>
        <p:spPr>
          <a:xfrm>
            <a:off x="11337074" y="6505375"/>
            <a:ext cx="96665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5 of 8</a:t>
            </a:r>
          </a:p>
        </p:txBody>
      </p:sp>
      <p:pic>
        <p:nvPicPr>
          <p:cNvPr id="24" name="Recorded Sound">
            <a:hlinkClick r:id="" action="ppaction://media"/>
            <a:extLst>
              <a:ext uri="{FF2B5EF4-FFF2-40B4-BE49-F238E27FC236}">
                <a16:creationId xmlns:a16="http://schemas.microsoft.com/office/drawing/2014/main" id="{D7272026-299B-934D-43D5-A06FF6EE8E24}"/>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B04C8132-2073-0444-8389-9C0CE07C4FEF}" label="" lang="en-us" r:embed="rId15"/>
                        </p173:trackLst>
                      </p173:tracksInfo>
                    </p:ext>
                  </p14:extLst>
                </p14:media>
              </p:ext>
            </p:extLst>
          </p:nvPr>
        </p:nvPicPr>
        <p:blipFill>
          <a:blip r:embed="rId16"/>
          <a:stretch>
            <a:fillRect/>
          </a:stretch>
        </p:blipFill>
        <p:spPr>
          <a:xfrm>
            <a:off x="10548473" y="327818"/>
            <a:ext cx="487363" cy="487363"/>
          </a:xfrm>
          <a:prstGeom prst="rect">
            <a:avLst/>
          </a:prstGeom>
        </p:spPr>
      </p:pic>
    </p:spTree>
    <p:extLst>
      <p:ext uri="{BB962C8B-B14F-4D97-AF65-F5344CB8AC3E}">
        <p14:creationId xmlns:p14="http://schemas.microsoft.com/office/powerpoint/2010/main" val="2829523922"/>
      </p:ext>
    </p:extLst>
  </p:cSld>
  <p:clrMapOvr>
    <a:masterClrMapping/>
  </p:clrMapOvr>
  <mc:AlternateContent xmlns:mc="http://schemas.openxmlformats.org/markup-compatibility/2006" xmlns:p14="http://schemas.microsoft.com/office/powerpoint/2010/main">
    <mc:Choice Requires="p14">
      <p:transition spd="slow" p14:dur="2000" advTm="16310"/>
    </mc:Choice>
    <mc:Fallback xmlns="">
      <p:transition spd="slow" advTm="16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307"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952C3C2B-D25B-1F22-3C49-84F81B3534CD}"/>
              </a:ext>
            </a:extLst>
          </p:cNvPr>
          <p:cNvSpPr>
            <a:spLocks noGrp="1"/>
          </p:cNvSpPr>
          <p:nvPr>
            <p:ph type="title"/>
          </p:nvPr>
        </p:nvSpPr>
        <p:spPr>
          <a:xfrm>
            <a:off x="648930" y="629267"/>
            <a:ext cx="9252154" cy="1016654"/>
          </a:xfrm>
        </p:spPr>
        <p:txBody>
          <a:bodyPr>
            <a:normAutofit fontScale="90000"/>
          </a:bodyPr>
          <a:lstStyle/>
          <a:p>
            <a:pPr lvl="0" algn="ctr"/>
            <a:r>
              <a:rPr lang="en-US" dirty="0">
                <a:solidFill>
                  <a:schemeClr val="bg1"/>
                </a:solidFill>
                <a:latin typeface="Arial Rounded MT Bold" panose="020F0704030504030204" pitchFamily="34" charset="0"/>
              </a:rPr>
              <a:t>Why me? Patient members are valued experts in the patient lived experience</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aphicFrame>
        <p:nvGraphicFramePr>
          <p:cNvPr id="5" name="Content Placeholder 2">
            <a:extLst>
              <a:ext uri="{FF2B5EF4-FFF2-40B4-BE49-F238E27FC236}">
                <a16:creationId xmlns:a16="http://schemas.microsoft.com/office/drawing/2014/main" id="{906F1E74-6C9C-D338-C9C6-DEEE2EE66C6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67268734"/>
              </p:ext>
            </p:extLst>
          </p:nvPr>
        </p:nvGraphicFramePr>
        <p:xfrm>
          <a:off x="648930" y="2402308"/>
          <a:ext cx="10895370" cy="3960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a:extLst>
              <a:ext uri="{FF2B5EF4-FFF2-40B4-BE49-F238E27FC236}">
                <a16:creationId xmlns:a16="http://schemas.microsoft.com/office/drawing/2014/main" id="{28C89582-84AE-3F99-4F48-C00DEC018D31}"/>
              </a:ext>
              <a:ext uri="{C183D7F6-B498-43B3-948B-1728B52AA6E4}">
                <adec:decorative xmlns:adec="http://schemas.microsoft.com/office/drawing/2017/decorative" val="1"/>
              </a:ext>
            </a:extLst>
          </p:cNvPr>
          <p:cNvSpPr/>
          <p:nvPr/>
        </p:nvSpPr>
        <p:spPr>
          <a:xfrm>
            <a:off x="10437394" y="7697"/>
            <a:ext cx="685800" cy="1143000"/>
          </a:xfrm>
          <a:prstGeom prst="rect">
            <a:avLst/>
          </a:prstGeom>
          <a:solidFill>
            <a:schemeClr val="accent2">
              <a:lumMod val="7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9FC9B045-A885-D6EB-8104-D91ABBBDD94C}"/>
              </a:ext>
            </a:extLst>
          </p:cNvPr>
          <p:cNvSpPr txBox="1"/>
          <p:nvPr/>
        </p:nvSpPr>
        <p:spPr>
          <a:xfrm>
            <a:off x="288324" y="6351373"/>
            <a:ext cx="124391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E5155">
                    <a:lumMod val="75000"/>
                  </a:srgbClr>
                </a:solidFill>
                <a:effectLst/>
                <a:uLnTx/>
                <a:uFillTx/>
                <a:latin typeface="Arial Rounded MT Bold" panose="020F0704030504030204" pitchFamily="34" charset="0"/>
                <a:ea typeface="+mn-ea"/>
                <a:cs typeface="+mn-cs"/>
              </a:rPr>
              <a:t>NIDDK</a:t>
            </a:r>
          </a:p>
        </p:txBody>
      </p:sp>
      <p:pic>
        <p:nvPicPr>
          <p:cNvPr id="6" name="Recorded Sound">
            <a:hlinkClick r:id="" action="ppaction://media"/>
            <a:extLst>
              <a:ext uri="{FF2B5EF4-FFF2-40B4-BE49-F238E27FC236}">
                <a16:creationId xmlns:a16="http://schemas.microsoft.com/office/drawing/2014/main" id="{AFD2DA07-9A93-38FF-DFCF-CE20CCD3B1DE}"/>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851D9499-1765-1648-9FAF-1A653E3E7F36}" label="" lang="en-us" r:embed="rId10"/>
                        </p173:trackLst>
                      </p173:tracksInfo>
                    </p:ext>
                  </p14:extLst>
                </p14:media>
              </p:ext>
            </p:extLst>
          </p:nvPr>
        </p:nvPicPr>
        <p:blipFill>
          <a:blip r:embed="rId11"/>
          <a:stretch>
            <a:fillRect/>
          </a:stretch>
        </p:blipFill>
        <p:spPr>
          <a:xfrm>
            <a:off x="10536612" y="251618"/>
            <a:ext cx="487363" cy="487363"/>
          </a:xfrm>
          <a:prstGeom prst="rect">
            <a:avLst/>
          </a:prstGeom>
        </p:spPr>
      </p:pic>
      <p:sp>
        <p:nvSpPr>
          <p:cNvPr id="7" name="TextBox 6">
            <a:extLst>
              <a:ext uri="{FF2B5EF4-FFF2-40B4-BE49-F238E27FC236}">
                <a16:creationId xmlns:a16="http://schemas.microsoft.com/office/drawing/2014/main" id="{E864C6B3-97FF-B0A8-86C1-244AEFC38A1B}"/>
              </a:ext>
            </a:extLst>
          </p:cNvPr>
          <p:cNvSpPr txBox="1"/>
          <p:nvPr/>
        </p:nvSpPr>
        <p:spPr>
          <a:xfrm>
            <a:off x="11337074" y="6505375"/>
            <a:ext cx="96665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6 of 8</a:t>
            </a:r>
          </a:p>
        </p:txBody>
      </p:sp>
    </p:spTree>
    <p:extLst>
      <p:ext uri="{BB962C8B-B14F-4D97-AF65-F5344CB8AC3E}">
        <p14:creationId xmlns:p14="http://schemas.microsoft.com/office/powerpoint/2010/main" val="1393855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8760"/>
    </mc:Choice>
    <mc:Fallback xmlns="">
      <p:transition spd="slow" advTm="187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FE17BDDC-A4E6-2642-4C2F-21523D020CD9}"/>
              </a:ext>
            </a:extLst>
          </p:cNvPr>
          <p:cNvSpPr>
            <a:spLocks noGrp="1"/>
          </p:cNvSpPr>
          <p:nvPr>
            <p:ph type="title"/>
          </p:nvPr>
        </p:nvSpPr>
        <p:spPr>
          <a:xfrm>
            <a:off x="643855" y="1447800"/>
            <a:ext cx="3108626" cy="4572000"/>
          </a:xfrm>
        </p:spPr>
        <p:txBody>
          <a:bodyPr anchor="ctr">
            <a:normAutofit/>
          </a:bodyPr>
          <a:lstStyle/>
          <a:p>
            <a:r>
              <a:rPr lang="en-US" sz="3200" dirty="0">
                <a:solidFill>
                  <a:srgbClr val="F2F2F2"/>
                </a:solidFill>
                <a:latin typeface="Arial Rounded MT Bold" panose="020F0704030504030204" pitchFamily="34" charset="0"/>
              </a:rPr>
              <a:t>DSMB &amp; OSMB</a:t>
            </a:r>
            <a:br>
              <a:rPr lang="en-US" sz="3200" dirty="0">
                <a:solidFill>
                  <a:srgbClr val="F2F2F2"/>
                </a:solidFill>
                <a:latin typeface="Arial Rounded MT Bold" panose="020F0704030504030204" pitchFamily="34" charset="0"/>
              </a:rPr>
            </a:br>
            <a:r>
              <a:rPr lang="en-US" sz="3200" dirty="0">
                <a:solidFill>
                  <a:srgbClr val="F2F2F2"/>
                </a:solidFill>
                <a:latin typeface="Arial Rounded MT Bold" panose="020F0704030504030204" pitchFamily="34" charset="0"/>
              </a:rPr>
              <a:t>Meeting  Logistics </a:t>
            </a:r>
          </a:p>
        </p:txBody>
      </p:sp>
      <p:sp>
        <p:nvSpPr>
          <p:cNvPr id="47" name="Freeform: Shape 39">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9" name="Rectangle 48">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50" name="Content Placeholder 2">
            <a:extLst>
              <a:ext uri="{FF2B5EF4-FFF2-40B4-BE49-F238E27FC236}">
                <a16:creationId xmlns:a16="http://schemas.microsoft.com/office/drawing/2014/main" id="{DE72C4D1-9E5C-1894-1934-229883F7493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71325964"/>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a:extLst>
              <a:ext uri="{FF2B5EF4-FFF2-40B4-BE49-F238E27FC236}">
                <a16:creationId xmlns:a16="http://schemas.microsoft.com/office/drawing/2014/main" id="{09BBC8CF-BC47-E23F-A5C3-ED7EE10BDA0B}"/>
              </a:ext>
              <a:ext uri="{C183D7F6-B498-43B3-948B-1728B52AA6E4}">
                <adec:decorative xmlns:adec="http://schemas.microsoft.com/office/drawing/2017/decorative" val="1"/>
              </a:ext>
            </a:extLst>
          </p:cNvPr>
          <p:cNvSpPr/>
          <p:nvPr/>
        </p:nvSpPr>
        <p:spPr>
          <a:xfrm>
            <a:off x="10437812" y="-2"/>
            <a:ext cx="685800" cy="1143000"/>
          </a:xfrm>
          <a:prstGeom prst="rect">
            <a:avLst/>
          </a:prstGeom>
          <a:solidFill>
            <a:schemeClr val="accent2">
              <a:lumMod val="7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CDCAB8CB-0EA2-7995-CECF-644865666DA7}"/>
              </a:ext>
            </a:extLst>
          </p:cNvPr>
          <p:cNvSpPr txBox="1"/>
          <p:nvPr/>
        </p:nvSpPr>
        <p:spPr>
          <a:xfrm>
            <a:off x="288324" y="6351373"/>
            <a:ext cx="124391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NIDDK</a:t>
            </a:r>
          </a:p>
        </p:txBody>
      </p:sp>
      <p:sp>
        <p:nvSpPr>
          <p:cNvPr id="5" name="TextBox 4">
            <a:extLst>
              <a:ext uri="{FF2B5EF4-FFF2-40B4-BE49-F238E27FC236}">
                <a16:creationId xmlns:a16="http://schemas.microsoft.com/office/drawing/2014/main" id="{7757DCBA-7CA6-B960-BEBE-0B7912EAA90B}"/>
              </a:ext>
            </a:extLst>
          </p:cNvPr>
          <p:cNvSpPr txBox="1"/>
          <p:nvPr/>
        </p:nvSpPr>
        <p:spPr>
          <a:xfrm>
            <a:off x="11337074" y="6505375"/>
            <a:ext cx="96665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7 of 8</a:t>
            </a:r>
          </a:p>
        </p:txBody>
      </p:sp>
      <p:pic>
        <p:nvPicPr>
          <p:cNvPr id="6" name="Recorded Sound">
            <a:hlinkClick r:id="" action="ppaction://media"/>
            <a:extLst>
              <a:ext uri="{FF2B5EF4-FFF2-40B4-BE49-F238E27FC236}">
                <a16:creationId xmlns:a16="http://schemas.microsoft.com/office/drawing/2014/main" id="{EB47FCBA-70BA-204B-3F68-622F34D32A02}"/>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E53FC111-62FF-C249-B6F8-03654D75CD80}" label="" lang="en-us" r:embed="rId10"/>
                        </p173:trackLst>
                      </p173:tracksInfo>
                    </p:ext>
                  </p14:extLst>
                </p14:media>
              </p:ext>
            </p:extLst>
          </p:nvPr>
        </p:nvPicPr>
        <p:blipFill>
          <a:blip r:embed="rId11"/>
          <a:stretch>
            <a:fillRect/>
          </a:stretch>
        </p:blipFill>
        <p:spPr>
          <a:xfrm>
            <a:off x="10537030" y="327816"/>
            <a:ext cx="487363" cy="487363"/>
          </a:xfrm>
          <a:prstGeom prst="rect">
            <a:avLst/>
          </a:prstGeom>
        </p:spPr>
      </p:pic>
    </p:spTree>
    <p:extLst>
      <p:ext uri="{BB962C8B-B14F-4D97-AF65-F5344CB8AC3E}">
        <p14:creationId xmlns:p14="http://schemas.microsoft.com/office/powerpoint/2010/main" val="38228414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1520"/>
    </mc:Choice>
    <mc:Fallback xmlns="">
      <p:transition spd="slow" advTm="215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4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B312-2018-218A-5356-949F8F84ACB0}"/>
              </a:ext>
            </a:extLst>
          </p:cNvPr>
          <p:cNvSpPr>
            <a:spLocks noGrp="1"/>
          </p:cNvSpPr>
          <p:nvPr>
            <p:ph type="title"/>
          </p:nvPr>
        </p:nvSpPr>
        <p:spPr>
          <a:xfrm>
            <a:off x="1025051" y="2429799"/>
            <a:ext cx="9404723" cy="1400530"/>
          </a:xfrm>
        </p:spPr>
        <p:txBody>
          <a:bodyPr/>
          <a:lstStyle/>
          <a:p>
            <a:pPr algn="ctr"/>
            <a:r>
              <a:rPr lang="en-US" dirty="0">
                <a:latin typeface="Arial Rounded MT Bold" panose="020F0704030504030204" pitchFamily="34" charset="0"/>
              </a:rPr>
              <a:t>Learn More about NIDDK</a:t>
            </a:r>
          </a:p>
        </p:txBody>
      </p:sp>
      <p:sp>
        <p:nvSpPr>
          <p:cNvPr id="3" name="Content Placeholder 2">
            <a:extLst>
              <a:ext uri="{FF2B5EF4-FFF2-40B4-BE49-F238E27FC236}">
                <a16:creationId xmlns:a16="http://schemas.microsoft.com/office/drawing/2014/main" id="{A77680ED-ED87-C51A-05AD-1085A40B8441}"/>
              </a:ext>
            </a:extLst>
          </p:cNvPr>
          <p:cNvSpPr>
            <a:spLocks noGrp="1"/>
          </p:cNvSpPr>
          <p:nvPr>
            <p:ph idx="1"/>
          </p:nvPr>
        </p:nvSpPr>
        <p:spPr>
          <a:xfrm>
            <a:off x="1409093" y="3588426"/>
            <a:ext cx="8946541" cy="4195481"/>
          </a:xfrm>
        </p:spPr>
        <p:txBody>
          <a:bodyPr>
            <a:normAutofit/>
          </a:bodyPr>
          <a:lstStyle/>
          <a:p>
            <a:pPr marL="0" indent="0">
              <a:buNone/>
            </a:pPr>
            <a:r>
              <a:rPr lang="en-US" sz="2400" dirty="0">
                <a:solidFill>
                  <a:schemeClr val="accent3">
                    <a:lumMod val="20000"/>
                    <a:lumOff val="80000"/>
                  </a:schemeClr>
                </a:solidFill>
                <a:hlinkClick r:id="rId5">
                  <a:extLst>
                    <a:ext uri="{A12FA001-AC4F-418D-AE19-62706E023703}">
                      <ahyp:hlinkClr xmlns:ahyp="http://schemas.microsoft.com/office/drawing/2018/hyperlinkcolor" val="tx"/>
                    </a:ext>
                  </a:extLst>
                </a:hlinkClick>
              </a:rPr>
              <a:t>https://www.niddk.nih.gov/health-information/clinical-trials</a:t>
            </a:r>
            <a:endParaRPr lang="en-US" sz="2400" dirty="0">
              <a:solidFill>
                <a:schemeClr val="accent3">
                  <a:lumMod val="20000"/>
                  <a:lumOff val="80000"/>
                </a:schemeClr>
              </a:solidFill>
            </a:endParaRPr>
          </a:p>
          <a:p>
            <a:endParaRPr lang="en-US" sz="2400" dirty="0">
              <a:solidFill>
                <a:schemeClr val="accent3">
                  <a:lumMod val="20000"/>
                  <a:lumOff val="80000"/>
                </a:schemeClr>
              </a:solidFill>
            </a:endParaRPr>
          </a:p>
        </p:txBody>
      </p:sp>
      <p:sp>
        <p:nvSpPr>
          <p:cNvPr id="5" name="TextBox 4">
            <a:extLst>
              <a:ext uri="{FF2B5EF4-FFF2-40B4-BE49-F238E27FC236}">
                <a16:creationId xmlns:a16="http://schemas.microsoft.com/office/drawing/2014/main" id="{5D6246F8-BA00-0452-D818-81923CA24F96}"/>
              </a:ext>
            </a:extLst>
          </p:cNvPr>
          <p:cNvSpPr txBox="1"/>
          <p:nvPr/>
        </p:nvSpPr>
        <p:spPr>
          <a:xfrm>
            <a:off x="288324" y="6351373"/>
            <a:ext cx="124391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NIDDK</a:t>
            </a:r>
          </a:p>
        </p:txBody>
      </p:sp>
      <p:sp>
        <p:nvSpPr>
          <p:cNvPr id="6" name="TextBox 5">
            <a:extLst>
              <a:ext uri="{FF2B5EF4-FFF2-40B4-BE49-F238E27FC236}">
                <a16:creationId xmlns:a16="http://schemas.microsoft.com/office/drawing/2014/main" id="{A1FFF0B2-B44D-D39B-BFA5-B7DB9013F2C5}"/>
              </a:ext>
            </a:extLst>
          </p:cNvPr>
          <p:cNvSpPr txBox="1"/>
          <p:nvPr/>
        </p:nvSpPr>
        <p:spPr>
          <a:xfrm>
            <a:off x="11337074" y="6505375"/>
            <a:ext cx="96665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 of 8</a:t>
            </a:r>
          </a:p>
        </p:txBody>
      </p:sp>
      <p:sp>
        <p:nvSpPr>
          <p:cNvPr id="4" name="Rectangle 3">
            <a:extLst>
              <a:ext uri="{FF2B5EF4-FFF2-40B4-BE49-F238E27FC236}">
                <a16:creationId xmlns:a16="http://schemas.microsoft.com/office/drawing/2014/main" id="{1CDF454C-BCE0-D8DD-5987-7DC0194F5F32}"/>
              </a:ext>
              <a:ext uri="{C183D7F6-B498-43B3-948B-1728B52AA6E4}">
                <adec:decorative xmlns:adec="http://schemas.microsoft.com/office/drawing/2017/decorative" val="1"/>
              </a:ext>
            </a:extLst>
          </p:cNvPr>
          <p:cNvSpPr/>
          <p:nvPr/>
        </p:nvSpPr>
        <p:spPr>
          <a:xfrm>
            <a:off x="10437812" y="0"/>
            <a:ext cx="685800" cy="1143000"/>
          </a:xfrm>
          <a:prstGeom prst="rect">
            <a:avLst/>
          </a:prstGeom>
          <a:solidFill>
            <a:schemeClr val="accent2">
              <a:lumMod val="7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8" name="Recorded Sound">
            <a:hlinkClick r:id="" action="ppaction://media"/>
            <a:extLst>
              <a:ext uri="{FF2B5EF4-FFF2-40B4-BE49-F238E27FC236}">
                <a16:creationId xmlns:a16="http://schemas.microsoft.com/office/drawing/2014/main" id="{9490602F-4D9B-FB36-5868-EC07E66D7DC8}"/>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5C9B1405-0FDC-B845-9ABC-AFFCAFC8651E}" label="" lang="en-us" r:embed="rId6"/>
                        </p173:trackLst>
                      </p173:tracksInfo>
                    </p:ext>
                  </p14:extLst>
                </p14:media>
              </p:ext>
            </p:extLst>
          </p:nvPr>
        </p:nvPicPr>
        <p:blipFill>
          <a:blip r:embed="rId7"/>
          <a:stretch>
            <a:fillRect/>
          </a:stretch>
        </p:blipFill>
        <p:spPr>
          <a:xfrm>
            <a:off x="10537030" y="327818"/>
            <a:ext cx="487363" cy="487363"/>
          </a:xfrm>
          <a:prstGeom prst="rect">
            <a:avLst/>
          </a:prstGeom>
        </p:spPr>
      </p:pic>
    </p:spTree>
    <p:extLst>
      <p:ext uri="{BB962C8B-B14F-4D97-AF65-F5344CB8AC3E}">
        <p14:creationId xmlns:p14="http://schemas.microsoft.com/office/powerpoint/2010/main" val="105786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4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_x0020_Type xmlns="c6411669-638b-4351-876d-088e29c62a2f">NIDDK</Document_x0020_Typ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328A5ABA011749B8CE011CFB5D32FE" ma:contentTypeVersion="4" ma:contentTypeDescription="Create a new document." ma:contentTypeScope="" ma:versionID="08949a9a99a17c9d8598dc689a3b181d">
  <xsd:schema xmlns:xsd="http://www.w3.org/2001/XMLSchema" xmlns:xs="http://www.w3.org/2001/XMLSchema" xmlns:p="http://schemas.microsoft.com/office/2006/metadata/properties" xmlns:ns1="http://schemas.microsoft.com/sharepoint/v3" xmlns:ns2="c6411669-638b-4351-876d-088e29c62a2f" xmlns:ns3="2b0198ea-1fe5-485c-b0ce-bc31e003d0de" xmlns:ns4="http://schemas.microsoft.com/sharepoint/v4" targetNamespace="http://schemas.microsoft.com/office/2006/metadata/properties" ma:root="true" ma:fieldsID="465718d0aa99b1da6bf7d86fa3509b91" ns1:_="" ns2:_="" ns3:_="" ns4:_="">
    <xsd:import namespace="http://schemas.microsoft.com/sharepoint/v3"/>
    <xsd:import namespace="c6411669-638b-4351-876d-088e29c62a2f"/>
    <xsd:import namespace="2b0198ea-1fe5-485c-b0ce-bc31e003d0de"/>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Document_x0020_Type" minOccurs="0"/>
                <xsd:element ref="ns3:SharedWithUser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411669-638b-4351-876d-088e29c62a2f" elementFormDefault="qualified">
    <xsd:import namespace="http://schemas.microsoft.com/office/2006/documentManagement/types"/>
    <xsd:import namespace="http://schemas.microsoft.com/office/infopath/2007/PartnerControls"/>
    <xsd:element name="Document_x0020_Type" ma:index="10" nillable="true" ma:displayName="Document Type" ma:default="NIDDK" ma:format="Dropdown" ma:internalName="Document_x0020_Type">
      <xsd:simpleType>
        <xsd:union memberTypes="dms:Text">
          <xsd:simpleType>
            <xsd:restriction base="dms:Choice">
              <xsd:enumeration value="CSWG Charter"/>
              <xsd:enumeration value="NIDDK"/>
              <xsd:enumeration value="IND/IDE Resources"/>
              <xsd:enumeration value="Other Resources"/>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2b0198ea-1fe5-485c-b0ce-bc31e003d0d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349358-775F-4CF9-9AE6-33A7901637EF}">
  <ds:schemaRef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sharepoint/v4"/>
    <ds:schemaRef ds:uri="http://purl.org/dc/terms/"/>
    <ds:schemaRef ds:uri="2b0198ea-1fe5-485c-b0ce-bc31e003d0de"/>
    <ds:schemaRef ds:uri="c6411669-638b-4351-876d-088e29c62a2f"/>
    <ds:schemaRef ds:uri="http://schemas.microsoft.com/sharepoint/v3"/>
    <ds:schemaRef ds:uri="http://www.w3.org/XML/1998/namespace"/>
  </ds:schemaRefs>
</ds:datastoreItem>
</file>

<file path=customXml/itemProps2.xml><?xml version="1.0" encoding="utf-8"?>
<ds:datastoreItem xmlns:ds="http://schemas.openxmlformats.org/officeDocument/2006/customXml" ds:itemID="{2D786E73-95A4-4EDE-A7AC-31895362E2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6411669-638b-4351-876d-088e29c62a2f"/>
    <ds:schemaRef ds:uri="2b0198ea-1fe5-485c-b0ce-bc31e003d0d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2D96AF-4C9E-4DD0-A165-CD22BB87D090}">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{B40745C6-6EDD-4D83-8528-D75A44083C3D}tf10081922_win32</Template>
  <TotalTime>573</TotalTime>
  <Words>794</Words>
  <Application>Microsoft Macintosh PowerPoint</Application>
  <PresentationFormat>Widescreen</PresentationFormat>
  <Paragraphs>66</Paragraphs>
  <Slides>8</Slides>
  <Notes>8</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Arial</vt:lpstr>
      <vt:lpstr>Arial Rounded MT Bold</vt:lpstr>
      <vt:lpstr>Calibri</vt:lpstr>
      <vt:lpstr>Century Gothic</vt:lpstr>
      <vt:lpstr>Wingdings</vt:lpstr>
      <vt:lpstr>Wingdings 3</vt:lpstr>
      <vt:lpstr>Ion</vt:lpstr>
      <vt:lpstr>Patient Representatives for Data &amp; Safety Monitoring Boards (DSMB) &amp;  Observational Study Monitoring Boards (OSMB)</vt:lpstr>
      <vt:lpstr>What are DSMB &amp; OSMB?</vt:lpstr>
      <vt:lpstr>What is the difference between a  DSMB and OSMB?</vt:lpstr>
      <vt:lpstr>What are DSMB &amp; OSMB Responsibilities </vt:lpstr>
      <vt:lpstr>Confidentiality </vt:lpstr>
      <vt:lpstr>Why me? Patient members are valued experts in the patient lived experience</vt:lpstr>
      <vt:lpstr>DSMB &amp; OSMB Meeting  Logistics </vt:lpstr>
      <vt:lpstr>Learn More about NIDDK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DSMBs  Shannon Givens-Bradley and Debbie (Deb) Gipson  with appreciation for input from:  Barbara Linder, Tracy Rankin, and Aynur Unalp-Arida</dc:title>
  <dc:creator>Gipson, Debbie (NIH/NIDDK) [E]</dc:creator>
  <cp:lastModifiedBy>Jenn Lawrence</cp:lastModifiedBy>
  <cp:revision>34</cp:revision>
  <cp:lastPrinted>2026-02-10T20:34:01Z</cp:lastPrinted>
  <dcterms:created xsi:type="dcterms:W3CDTF">2024-06-28T13:57:32Z</dcterms:created>
  <dcterms:modified xsi:type="dcterms:W3CDTF">2026-02-12T14:48:18Z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0x0101002A328A5ABA011749B8CE011CFB5D32FE</vt:lpwstr>
  </property>
</Properties>
</file>