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966"/>
    <a:srgbClr val="48070E"/>
    <a:srgbClr val="7A2F36"/>
    <a:srgbClr val="AC6168"/>
    <a:srgbClr val="0E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6858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95300" y="2514600"/>
            <a:ext cx="8153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Chapter 11: </a:t>
            </a:r>
          </a:p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USRDS Special Study Center on Palliative and End-of-Life Care</a:t>
            </a:r>
            <a:endParaRPr lang="en-US" sz="3400" b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3509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33400" y="5638800"/>
            <a:ext cx="8153400" cy="533400"/>
          </a:xfrm>
        </p:spPr>
        <p:txBody>
          <a:bodyPr/>
          <a:lstStyle/>
          <a:p>
            <a:r>
              <a:rPr lang="en-US" i="1" dirty="0"/>
              <a:t>Data Source: Adapted from Wong et al, 2012. Abbreviations: ICU, intensive care unit; LST, life-sustaining treatment.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vol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2 </a:t>
            </a:r>
            <a:r>
              <a:rPr lang="en-US" dirty="0"/>
              <a:t>Figure 11.1 Patterns of health care utilization during the last month of life among older Medicare beneficiaries with ESRD vs. other conditions</a:t>
            </a:r>
            <a:br>
              <a:rPr lang="en-US" dirty="0"/>
            </a:b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smtClean="0"/>
              <a:t> 11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"/>
          <a:stretch/>
        </p:blipFill>
        <p:spPr>
          <a:xfrm>
            <a:off x="1446848" y="1860801"/>
            <a:ext cx="6250305" cy="313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ADR_PPT_Template-ESRD</Template>
  <TotalTime>14</TotalTime>
  <Words>57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ADR_PPT_Template-ESRD</vt:lpstr>
      <vt:lpstr>PowerPoint Presentation</vt:lpstr>
      <vt:lpstr>vol 2 Figure 11.1 Patterns of health care utilization during the last month of life among older Medicare beneficiaries with ESRD vs. other conditions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Ruth Shamraj</cp:lastModifiedBy>
  <cp:revision>10</cp:revision>
  <dcterms:created xsi:type="dcterms:W3CDTF">2014-11-10T16:35:43Z</dcterms:created>
  <dcterms:modified xsi:type="dcterms:W3CDTF">2014-11-19T15:20:57Z</dcterms:modified>
</cp:coreProperties>
</file>